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0" r:id="rId2"/>
    <p:sldId id="259" r:id="rId3"/>
    <p:sldId id="282" r:id="rId4"/>
    <p:sldId id="263" r:id="rId5"/>
    <p:sldId id="288" r:id="rId6"/>
    <p:sldId id="262" r:id="rId7"/>
    <p:sldId id="269" r:id="rId8"/>
    <p:sldId id="261" r:id="rId9"/>
    <p:sldId id="266" r:id="rId10"/>
    <p:sldId id="260" r:id="rId11"/>
    <p:sldId id="264" r:id="rId12"/>
    <p:sldId id="265" r:id="rId13"/>
    <p:sldId id="286" r:id="rId14"/>
    <p:sldId id="285" r:id="rId15"/>
    <p:sldId id="287" r:id="rId16"/>
    <p:sldId id="292" r:id="rId17"/>
    <p:sldId id="283" r:id="rId18"/>
    <p:sldId id="270" r:id="rId19"/>
    <p:sldId id="293" r:id="rId20"/>
    <p:sldId id="295" r:id="rId21"/>
    <p:sldId id="267" r:id="rId22"/>
    <p:sldId id="28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ьзователь Windows" initials="П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4" d="100"/>
          <a:sy n="64" d="100"/>
        </p:scale>
        <p:origin x="-108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BD97E-1900-4E1E-B1C3-52CD796E64B2}" type="datetimeFigureOut">
              <a:rPr lang="ru-RU" smtClean="0"/>
              <a:pPr/>
              <a:t>18.12.2017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9BF17-3A67-4261-B2AC-07E53C3BA69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FB27E2-C0B7-475E-B0F1-3F3F07E63A2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A2922-D9AE-4D88-81D5-3177BB5E9855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9BF17-3A67-4261-B2AC-07E53C3BA698}" type="slidenum">
              <a:rPr lang="ru-RU" smtClean="0"/>
              <a:pPr/>
              <a:t>22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3.gif"/><Relationship Id="rId7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gif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2.jpeg"/><Relationship Id="rId3" Type="http://schemas.openxmlformats.org/officeDocument/2006/relationships/image" Target="../media/image74.jpeg"/><Relationship Id="rId7" Type="http://schemas.openxmlformats.org/officeDocument/2006/relationships/image" Target="../media/image77.jpeg"/><Relationship Id="rId12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69.jpeg"/><Relationship Id="rId5" Type="http://schemas.openxmlformats.org/officeDocument/2006/relationships/image" Target="../media/image3.gif"/><Relationship Id="rId15" Type="http://schemas.openxmlformats.org/officeDocument/2006/relationships/image" Target="../media/image84.jpeg"/><Relationship Id="rId10" Type="http://schemas.openxmlformats.org/officeDocument/2006/relationships/image" Target="../media/image80.jpeg"/><Relationship Id="rId4" Type="http://schemas.openxmlformats.org/officeDocument/2006/relationships/image" Target="../media/image75.png"/><Relationship Id="rId9" Type="http://schemas.openxmlformats.org/officeDocument/2006/relationships/image" Target="../media/image79.jpeg"/><Relationship Id="rId1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2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5" Type="http://schemas.openxmlformats.org/officeDocument/2006/relationships/image" Target="../media/image95.jpeg"/><Relationship Id="rId10" Type="http://schemas.openxmlformats.org/officeDocument/2006/relationships/image" Target="../media/image90.jpeg"/><Relationship Id="rId4" Type="http://schemas.openxmlformats.org/officeDocument/2006/relationships/image" Target="../media/image3.gif"/><Relationship Id="rId9" Type="http://schemas.openxmlformats.org/officeDocument/2006/relationships/image" Target="../media/image89.jpeg"/><Relationship Id="rId1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4;&#1072;&#1088;&#1080;&#1085;&#1072;\Desktop\&#1047;&#1077;&#1083;&#1077;&#1085;&#1072;&#1103;%20&#1092;&#1083;&#1077;&#1096;&#1082;&#1072;\_\&#1050;&#1086;&#1085;&#1082;&#1091;&#1088;&#1089;_&#1059;&#1095;&#1080;&#1090;&#1077;&#1083;&#1100;_&#1075;&#1086;&#1076;&#1072;\&#1057;&#1072;&#1084;&#1086;&#1087;&#1088;&#1077;&#1079;&#1077;&#1085;&#1090;&#1072;&#1094;&#1080;&#1103;\Soslan_Dzucev%20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3.gif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4;&#1072;&#1088;&#1080;&#1085;&#1072;\Desktop\&#1047;&#1077;&#1083;&#1077;&#1085;&#1072;&#1103;%20&#1092;&#1083;&#1077;&#1096;&#1082;&#1072;\_\&#1050;&#1086;&#1085;&#1082;&#1091;&#1088;&#1089;_&#1059;&#1095;&#1080;&#1090;&#1077;&#1083;&#1100;_&#1075;&#1086;&#1076;&#1072;\&#1057;&#1072;&#1084;&#1086;&#1087;&#1088;&#1077;&#1079;&#1077;&#1085;&#1090;&#1072;&#1094;&#1080;&#1103;\Soslan_Dzucev%202.mp3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openxmlformats.org/officeDocument/2006/relationships/image" Target="../media/image3.gif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E:\цей\DSC018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3851" y="1"/>
            <a:ext cx="85725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Методическое объединение                  учителей   осетинского</a:t>
            </a:r>
            <a:r>
              <a:rPr lang="ru-RU" sz="44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    </a:t>
            </a:r>
            <a:r>
              <a:rPr lang="ru-RU" sz="48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языка  и </a:t>
            </a:r>
            <a:r>
              <a:rPr lang="ru-RU" sz="48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литературы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dirty="0" smtClean="0">
                <a:solidFill>
                  <a:schemeClr val="bg1"/>
                </a:solidFill>
                <a:latin typeface="Monotype Corsiva" pitchFamily="66" charset="0"/>
              </a:rPr>
              <a:t>МБОУ СОШ № 38 (многопрофильная) им. </a:t>
            </a:r>
            <a:r>
              <a:rPr lang="ru-RU" sz="4400" b="1" i="1" dirty="0" err="1" smtClean="0">
                <a:solidFill>
                  <a:schemeClr val="bg1"/>
                </a:solidFill>
                <a:latin typeface="Monotype Corsiva" pitchFamily="66" charset="0"/>
              </a:rPr>
              <a:t>В.М.Дегоева</a:t>
            </a:r>
            <a:endParaRPr lang="ru-RU" sz="4400" b="1" dirty="0">
              <a:solidFill>
                <a:schemeClr val="bg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2500316"/>
            <a:ext cx="7500939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endParaRPr lang="ru-RU" sz="3200" b="1" i="1" dirty="0">
              <a:solidFill>
                <a:schemeClr val="bg1"/>
              </a:solidFill>
              <a:latin typeface="Monotype Corsiva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atin typeface="+mn-lt"/>
              </a:rPr>
              <a:t> </a:t>
            </a:r>
            <a:endParaRPr lang="ru-RU" sz="3200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7175"/>
            <a:ext cx="9144000" cy="6915175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3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6973" y="0"/>
            <a:ext cx="1557031" cy="1428736"/>
          </a:xfrm>
          <a:prstGeom prst="rect">
            <a:avLst/>
          </a:prstGeom>
          <a:noFill/>
        </p:spPr>
      </p:pic>
      <p:pic>
        <p:nvPicPr>
          <p:cNvPr id="1026" name="Picture 2" descr="E:\МАРФА1.jpeg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 l="4826" t="3509" r="5900" b="3509"/>
          <a:stretch>
            <a:fillRect/>
          </a:stretch>
        </p:blipFill>
        <p:spPr bwMode="auto">
          <a:xfrm>
            <a:off x="1785919" y="2143117"/>
            <a:ext cx="2143140" cy="306990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F:\Новая папка по гранту\Матер. на грант\газеты\Изображение 019.jpg"/>
          <p:cNvPicPr>
            <a:picLocks noChangeAspect="1" noChangeArrowheads="1"/>
          </p:cNvPicPr>
          <p:nvPr/>
        </p:nvPicPr>
        <p:blipFill>
          <a:blip r:embed="rId6" cstate="print"/>
          <a:srcRect l="6801" t="31952" r="23345" b="36631"/>
          <a:stretch>
            <a:fillRect/>
          </a:stretch>
        </p:blipFill>
        <p:spPr bwMode="auto">
          <a:xfrm>
            <a:off x="4357687" y="2071678"/>
            <a:ext cx="3118952" cy="1928826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F:\Новая папка по гранту\Матер. на грант\газеты\Изображение 020.jpg"/>
          <p:cNvPicPr>
            <a:picLocks noChangeAspect="1" noChangeArrowheads="1"/>
          </p:cNvPicPr>
          <p:nvPr/>
        </p:nvPicPr>
        <p:blipFill>
          <a:blip r:embed="rId7" cstate="print"/>
          <a:srcRect l="33456" t="58690" r="2206" b="7887"/>
          <a:stretch>
            <a:fillRect/>
          </a:stretch>
        </p:blipFill>
        <p:spPr bwMode="auto">
          <a:xfrm rot="462387">
            <a:off x="4197746" y="4257054"/>
            <a:ext cx="2900383" cy="2071702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14281" y="1"/>
            <a:ext cx="76438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Калаева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Марина </a:t>
            </a:r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Ахсарбековна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Победитель республиканского конкурса </a:t>
            </a:r>
            <a:endParaRPr lang="ru-RU" sz="32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«Лучшая методическая копилка – 2013»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75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7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6973" y="0"/>
            <a:ext cx="1557031" cy="1428736"/>
          </a:xfrm>
          <a:prstGeom prst="rect">
            <a:avLst/>
          </a:prstGeom>
          <a:noFill/>
        </p:spPr>
      </p:pic>
      <p:pic>
        <p:nvPicPr>
          <p:cNvPr id="1026" name="Picture 2" descr="C:\Users\марина\Desktop\презентация на мо\IMG-20160616-WA00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286125"/>
            <a:ext cx="3333773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марина\Desktop\презентация на мо\IMG-20160616-WA0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9" y="785794"/>
            <a:ext cx="1943779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 l="5000" t="3637" r="5000" b="5448"/>
          <a:stretch>
            <a:fillRect/>
          </a:stretch>
        </p:blipFill>
        <p:spPr bwMode="auto">
          <a:xfrm rot="21116701">
            <a:off x="3095224" y="3828546"/>
            <a:ext cx="1800237" cy="250033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786053" y="1071549"/>
            <a:ext cx="607223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Калаева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Марина </a:t>
            </a:r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Ахсарбековна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Победитель республиканского конкурса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« Учитель осетинской словесности – 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             2016» 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75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7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6973" y="0"/>
            <a:ext cx="1557031" cy="142873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786053" y="1071547"/>
            <a:ext cx="607223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Калаева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Марина </a:t>
            </a:r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Ахсарбековна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Победитель конкурса на получение денежного поощрения  лучшими учителями образовательных организаций в РСО Алания»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2017 г. 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" name="Picture 2" descr="C:\Users\марина\Desktop\презентация на мо\511.jpeg"/>
          <p:cNvPicPr>
            <a:picLocks noChangeAspect="1" noChangeArrowheads="1"/>
          </p:cNvPicPr>
          <p:nvPr/>
        </p:nvPicPr>
        <p:blipFill>
          <a:blip r:embed="rId4" cstate="print"/>
          <a:srcRect l="9066" t="-1997" r="5449" b="4856"/>
          <a:stretch>
            <a:fillRect/>
          </a:stretch>
        </p:blipFill>
        <p:spPr bwMode="auto">
          <a:xfrm rot="657893">
            <a:off x="6594177" y="3793587"/>
            <a:ext cx="1835409" cy="2660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C:\Users\марина\Desktop\презентация на мо\5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51" y="857232"/>
            <a:ext cx="2093300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марина\Desktop\презентация на мо\49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3714753"/>
            <a:ext cx="3048021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3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21" y="0"/>
            <a:ext cx="2543175" cy="233362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1475" y="642919"/>
            <a:ext cx="642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Заседание МО учителей осетинского языка и литературы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" name="Picture 2" descr="E:\учит\SAM_05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3" y="1857365"/>
            <a:ext cx="2714644" cy="2035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E:\учит\SAM_05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3" y="4000504"/>
            <a:ext cx="2857520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 descr="E:\учит\SAM_05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2000241"/>
            <a:ext cx="2928925" cy="2196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 descr="E:\учит\SAM_05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8" y="4357697"/>
            <a:ext cx="2905145" cy="2178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75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3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21" y="0"/>
            <a:ext cx="2543175" cy="233362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571480"/>
            <a:ext cx="3256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Мастер-класс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" name="Picture 2" descr="E:\учит\SAM_05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57240">
            <a:off x="239087" y="1560613"/>
            <a:ext cx="3143240" cy="2357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E:\учит\SAM_05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72596">
            <a:off x="3750441" y="1399042"/>
            <a:ext cx="3291615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 descr="E:\учит\SAM_05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89670">
            <a:off x="1885752" y="3994469"/>
            <a:ext cx="3142349" cy="2356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5" descr="E:\учит\SAM_05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21" y="4071943"/>
            <a:ext cx="3190899" cy="2393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3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3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21" y="0"/>
            <a:ext cx="2543175" cy="233362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5" y="571480"/>
            <a:ext cx="6429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err="1" smtClean="0">
                <a:solidFill>
                  <a:srgbClr val="FF0000"/>
                </a:solidFill>
                <a:latin typeface="Monotype Corsiva" pitchFamily="66" charset="0"/>
              </a:rPr>
              <a:t>Шегреневские</a:t>
            </a:r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 ученические чтения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Admin\Desktop\Фотографии шегрен 2013\IMG_84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91299">
            <a:off x="309857" y="1727289"/>
            <a:ext cx="2395411" cy="1596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Admin\Desktop\Фотографии шегрен 2013\IMG_84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76759">
            <a:off x="5665685" y="2021300"/>
            <a:ext cx="2576375" cy="1717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Admin\Desktop\Фотографии шегрен 2013\IMG_85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20" y="4929198"/>
            <a:ext cx="2536017" cy="1690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C:\Users\Admin\Desktop\Фотографии шегрен 2013\IMG_85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71225">
            <a:off x="379924" y="3469659"/>
            <a:ext cx="2543453" cy="1695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 descr="C:\Users\Admin\Desktop\Фотографии шегрен 2013\IMG_86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3" y="4143380"/>
            <a:ext cx="2643175" cy="1762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5" name="Picture 7" descr="C:\Users\Admin\Desktop\Фотографии шегрен 2013\IMG_87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4615" y="2143116"/>
            <a:ext cx="3000396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3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21" y="0"/>
            <a:ext cx="2543175" cy="2333626"/>
          </a:xfrm>
          <a:prstGeom prst="rect">
            <a:avLst/>
          </a:prstGeom>
          <a:noFill/>
        </p:spPr>
      </p:pic>
      <p:pic>
        <p:nvPicPr>
          <p:cNvPr id="1027" name="Picture 3" descr="E:\марине\IMG_18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74757">
            <a:off x="812222" y="956047"/>
            <a:ext cx="2143122" cy="2857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E:\марине\IMG-20171218-WA00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40082">
            <a:off x="6215074" y="3429000"/>
            <a:ext cx="2357454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E:\марине\_MG_10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7" y="642918"/>
            <a:ext cx="3964809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E:\ма  рабочий стол\шегрен\IMG_9491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428860" y="3286124"/>
            <a:ext cx="3856472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3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21" y="0"/>
            <a:ext cx="2543175" cy="233362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642918"/>
            <a:ext cx="71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Республиканский конкурс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« </a:t>
            </a:r>
            <a:r>
              <a:rPr lang="ru-RU" sz="3200" b="1" dirty="0" err="1" smtClean="0">
                <a:solidFill>
                  <a:srgbClr val="FF0000"/>
                </a:solidFill>
                <a:latin typeface="Monotype Corsiva" pitchFamily="66" charset="0"/>
              </a:rPr>
              <a:t>Ирон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Monotype Corsiva" pitchFamily="66" charset="0"/>
              </a:rPr>
              <a:t>д</a:t>
            </a:r>
            <a:r>
              <a:rPr lang="en-US" sz="3200" b="1" dirty="0" smtClean="0">
                <a:solidFill>
                  <a:srgbClr val="FF0000"/>
                </a:solidFill>
                <a:latin typeface="Monotype Corsiva" pitchFamily="66" charset="0"/>
              </a:rPr>
              <a:t>æ</a:t>
            </a:r>
            <a:r>
              <a:rPr lang="ru-RU" sz="3200" b="1" dirty="0" err="1" smtClean="0">
                <a:solidFill>
                  <a:srgbClr val="FF0000"/>
                </a:solidFill>
                <a:latin typeface="Monotype Corsiva" pitchFamily="66" charset="0"/>
              </a:rPr>
              <a:t>н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Monotype Corsiva" pitchFamily="66" charset="0"/>
              </a:rPr>
              <a:t>æ</a:t>
            </a:r>
            <a:r>
              <a:rPr lang="ru-RU" sz="3200" b="1" dirty="0" err="1" smtClean="0">
                <a:solidFill>
                  <a:srgbClr val="FF0000"/>
                </a:solidFill>
                <a:latin typeface="Monotype Corsiva" pitchFamily="66" charset="0"/>
              </a:rPr>
              <a:t>з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Учитель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 - </a:t>
            </a:r>
            <a:r>
              <a:rPr lang="ru-RU" sz="3200" b="1" dirty="0" err="1" smtClean="0">
                <a:solidFill>
                  <a:srgbClr val="FF0000"/>
                </a:solidFill>
                <a:latin typeface="Monotype Corsiva" pitchFamily="66" charset="0"/>
              </a:rPr>
              <a:t>Габиева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Monotype Corsiva" pitchFamily="66" charset="0"/>
              </a:rPr>
              <a:t>Нино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 Муратовна и 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лауреат конкурса </a:t>
            </a:r>
            <a:r>
              <a:rPr lang="ru-RU" sz="3200" b="1" dirty="0" err="1" smtClean="0">
                <a:solidFill>
                  <a:srgbClr val="FF0000"/>
                </a:solidFill>
                <a:latin typeface="Monotype Corsiva" pitchFamily="66" charset="0"/>
              </a:rPr>
              <a:t>Айларова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 Эллина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марина\Desktop\Фото Нино\эл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2357430"/>
            <a:ext cx="2500330" cy="3333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марина\Desktop\Фото Нино\эл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25355">
            <a:off x="357158" y="2428868"/>
            <a:ext cx="3130875" cy="2338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марина\Desktop\Фото Нино\эл6.jpg"/>
          <p:cNvPicPr>
            <a:picLocks noChangeAspect="1" noChangeArrowheads="1"/>
          </p:cNvPicPr>
          <p:nvPr/>
        </p:nvPicPr>
        <p:blipFill>
          <a:blip r:embed="rId6"/>
          <a:srcRect t="13654"/>
          <a:stretch>
            <a:fillRect/>
          </a:stretch>
        </p:blipFill>
        <p:spPr bwMode="auto">
          <a:xfrm rot="633456">
            <a:off x="6095964" y="2910784"/>
            <a:ext cx="2442821" cy="3263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3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21" y="0"/>
            <a:ext cx="2543175" cy="233362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571480"/>
            <a:ext cx="750095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Monotype Corsiva" pitchFamily="66" charset="0"/>
              </a:rPr>
              <a:t>VIII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республиканский конкурс исполнителей осетинской песни «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Ац</a:t>
            </a:r>
            <a:r>
              <a:rPr lang="en-US" sz="2800" b="1" dirty="0" smtClean="0">
                <a:solidFill>
                  <a:srgbClr val="C00000"/>
                </a:solidFill>
                <a:latin typeface="Monotype Corsiva" pitchFamily="66" charset="0"/>
              </a:rPr>
              <a:t>æ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м</a:t>
            </a:r>
            <a:r>
              <a:rPr lang="en-US" sz="2800" b="1" dirty="0" smtClean="0">
                <a:solidFill>
                  <a:srgbClr val="C00000"/>
                </a:solidFill>
                <a:latin typeface="Monotype Corsiva" pitchFamily="66" charset="0"/>
              </a:rPr>
              <a:t>æ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зы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уадындз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»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        Учитель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- 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Габиева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Нино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Муратовна и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                  победитель конкурса 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Айларова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Эллина</a:t>
            </a:r>
          </a:p>
          <a:p>
            <a:pPr algn="ctr"/>
            <a:endParaRPr lang="ru-RU" dirty="0" smtClean="0"/>
          </a:p>
          <a:p>
            <a:pPr algn="ctr"/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2050" name="Picture 2" descr="C:\Users\марина\Desktop\Фото Нино\эл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922571">
            <a:off x="5771762" y="2712123"/>
            <a:ext cx="2605495" cy="3473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марина\Desktop\Фото Нино\эл3.jpg"/>
          <p:cNvPicPr>
            <a:picLocks noChangeAspect="1" noChangeArrowheads="1"/>
          </p:cNvPicPr>
          <p:nvPr/>
        </p:nvPicPr>
        <p:blipFill>
          <a:blip r:embed="rId5"/>
          <a:srcRect l="5615" t="6425" r="10427" b="29607"/>
          <a:stretch>
            <a:fillRect/>
          </a:stretch>
        </p:blipFill>
        <p:spPr bwMode="auto">
          <a:xfrm rot="20294868">
            <a:off x="1048355" y="2500586"/>
            <a:ext cx="2415099" cy="3423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марина\Desktop\презентация на мо\Фото Нино\эл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2643182"/>
            <a:ext cx="2184515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3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21" y="0"/>
            <a:ext cx="2543175" cy="233362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472" y="714356"/>
            <a:ext cx="835824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         Республиканский конкурс 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      « Моя методическая копилка»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Учитель – </a:t>
            </a:r>
            <a:r>
              <a:rPr lang="ru-RU" sz="2800" b="1" dirty="0" err="1" smtClean="0">
                <a:solidFill>
                  <a:srgbClr val="002060"/>
                </a:solidFill>
                <a:latin typeface="Monotype Corsiva" pitchFamily="66" charset="0"/>
              </a:rPr>
              <a:t>Чехоева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Monotype Corsiva" pitchFamily="66" charset="0"/>
              </a:rPr>
              <a:t>Залина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Monotype Corsiva" pitchFamily="66" charset="0"/>
              </a:rPr>
              <a:t>Хасановна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, 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номинация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« Лучшая  внеурочная разработка»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                 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E:\марине\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35739">
            <a:off x="7156353" y="2915104"/>
            <a:ext cx="1440374" cy="2096113"/>
          </a:xfrm>
          <a:prstGeom prst="rect">
            <a:avLst/>
          </a:prstGeom>
          <a:noFill/>
        </p:spPr>
      </p:pic>
      <p:pic>
        <p:nvPicPr>
          <p:cNvPr id="2051" name="Picture 3" descr="E:\марине\IMG-20171207-WA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253086">
            <a:off x="1226939" y="2929048"/>
            <a:ext cx="2035965" cy="2714620"/>
          </a:xfrm>
          <a:prstGeom prst="rect">
            <a:avLst/>
          </a:prstGeom>
          <a:noFill/>
        </p:spPr>
      </p:pic>
      <p:pic>
        <p:nvPicPr>
          <p:cNvPr id="2052" name="Picture 4" descr="E:\марине\IMG-20171207-WA00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2928934"/>
            <a:ext cx="3524274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75"/>
            <a:ext cx="9144000" cy="6915175"/>
          </a:xfrm>
          <a:prstGeom prst="rect">
            <a:avLst/>
          </a:prstGeom>
          <a:noFill/>
        </p:spPr>
      </p:pic>
      <p:pic>
        <p:nvPicPr>
          <p:cNvPr id="3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21" y="0"/>
            <a:ext cx="2543175" cy="233362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472" y="642920"/>
            <a:ext cx="62865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Муниципалон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 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бюджетон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Monotype Corsiva" pitchFamily="66" charset="0"/>
              </a:rPr>
              <a:t>æ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пп</a:t>
            </a:r>
            <a:r>
              <a:rPr lang="en-US" sz="2800" b="1" dirty="0" smtClean="0">
                <a:solidFill>
                  <a:srgbClr val="FF0000"/>
                </a:solidFill>
                <a:latin typeface="Monotype Corsiva" pitchFamily="66" charset="0"/>
              </a:rPr>
              <a:t>æ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тахуырадон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  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Дегъуаты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Валодяйы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номыл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38 -</a:t>
            </a:r>
            <a:r>
              <a:rPr lang="en-US" sz="2800" b="1" dirty="0" smtClean="0">
                <a:solidFill>
                  <a:srgbClr val="FF0000"/>
                </a:solidFill>
                <a:latin typeface="Monotype Corsiva" pitchFamily="66" charset="0"/>
              </a:rPr>
              <a:t>æ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м 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аст</a:t>
            </a:r>
            <a:r>
              <a:rPr lang="en-US" sz="2800" b="1" dirty="0" smtClean="0">
                <a:solidFill>
                  <a:srgbClr val="FF0000"/>
                </a:solidFill>
                <a:latin typeface="Monotype Corsiva" pitchFamily="66" charset="0"/>
              </a:rPr>
              <a:t>æ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уккаг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 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скъола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    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Picture 2" descr="E:\учит\SAM_05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82917">
            <a:off x="783371" y="2270126"/>
            <a:ext cx="2383911" cy="1787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37" name="Picture 1" descr="C:\Users\Asus\Desktop\2016 апрель\IMG-20160314-WA0011.jpg"/>
          <p:cNvPicPr>
            <a:picLocks noChangeAspect="1" noChangeArrowheads="1"/>
          </p:cNvPicPr>
          <p:nvPr/>
        </p:nvPicPr>
        <p:blipFill>
          <a:blip r:embed="rId5" cstate="print"/>
          <a:srcRect l="14563" t="4315" r="22329" b="7227"/>
          <a:stretch>
            <a:fillRect/>
          </a:stretch>
        </p:blipFill>
        <p:spPr bwMode="auto">
          <a:xfrm rot="1025516">
            <a:off x="6174337" y="2283719"/>
            <a:ext cx="2229947" cy="2002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39" name="Picture 3" descr="http://img3.proshkolu.ru/content/media/pic/profile/1000000/904000/903055-b4ef70d4c9a7276411f9a71dae42cf9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7" y="2143116"/>
            <a:ext cx="2571767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D:\Новая папка (2)\Новая папка\Марина\Фото Цей\Дана\P52501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16396">
            <a:off x="3431119" y="4365290"/>
            <a:ext cx="1571636" cy="2095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5" descr="D:\Новая папка (2)\Новая папка\Марина\Фото Цей\Дана\P52501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55685">
            <a:off x="5470222" y="4505337"/>
            <a:ext cx="2357487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3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21" y="0"/>
            <a:ext cx="2543175" cy="233362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472" y="714356"/>
            <a:ext cx="83582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Чехоевой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Залине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Хасановне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 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присвоено звание</a:t>
            </a:r>
            <a:endParaRPr lang="ru-RU" sz="28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«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Почетный работник сферы образования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               Российской Федерации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» 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                                                    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2017 год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                 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E:\марине\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78824">
            <a:off x="6321572" y="2758685"/>
            <a:ext cx="2286016" cy="3362080"/>
          </a:xfrm>
          <a:prstGeom prst="rect">
            <a:avLst/>
          </a:prstGeom>
          <a:noFill/>
        </p:spPr>
      </p:pic>
      <p:pic>
        <p:nvPicPr>
          <p:cNvPr id="3075" name="Picture 3" descr="C:\Users\Admin\Desktop\Фотографии шегрен 2013\IMG_86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2786058"/>
            <a:ext cx="4179123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428865" y="785794"/>
            <a:ext cx="3756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Наши грамоты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23901">
            <a:off x="420711" y="1736591"/>
            <a:ext cx="1497988" cy="205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r="5228" b="4924"/>
          <a:stretch>
            <a:fillRect/>
          </a:stretch>
        </p:blipFill>
        <p:spPr bwMode="auto">
          <a:xfrm rot="21250741">
            <a:off x="1857356" y="1643052"/>
            <a:ext cx="150198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21" y="0"/>
            <a:ext cx="2543175" cy="2333626"/>
          </a:xfrm>
          <a:prstGeom prst="rect">
            <a:avLst/>
          </a:prstGeom>
          <a:noFill/>
        </p:spPr>
      </p:pic>
      <p:pic>
        <p:nvPicPr>
          <p:cNvPr id="1026" name="Picture 2" descr="C:\Users\Admin\Desktop\Ранета грамоты\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5" y="1500174"/>
            <a:ext cx="1468516" cy="2071702"/>
          </a:xfrm>
          <a:prstGeom prst="rect">
            <a:avLst/>
          </a:prstGeom>
          <a:noFill/>
        </p:spPr>
      </p:pic>
      <p:pic>
        <p:nvPicPr>
          <p:cNvPr id="1027" name="Picture 3" descr="C:\Users\Admin\Desktop\Ранета грамоты\2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06694">
            <a:off x="4832021" y="1579287"/>
            <a:ext cx="1463267" cy="2071702"/>
          </a:xfrm>
          <a:prstGeom prst="rect">
            <a:avLst/>
          </a:prstGeom>
          <a:noFill/>
        </p:spPr>
      </p:pic>
      <p:pic>
        <p:nvPicPr>
          <p:cNvPr id="1028" name="Picture 4" descr="C:\Users\Admin\Desktop\Ранета грамоты\3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52491">
            <a:off x="6325761" y="1835673"/>
            <a:ext cx="1481843" cy="2071702"/>
          </a:xfrm>
          <a:prstGeom prst="rect">
            <a:avLst/>
          </a:prstGeom>
          <a:noFill/>
        </p:spPr>
      </p:pic>
      <p:pic>
        <p:nvPicPr>
          <p:cNvPr id="10" name="Picture 3" descr="E:\СКАН\благ письмо СОРИПКРО.jpeg"/>
          <p:cNvPicPr>
            <a:picLocks noChangeAspect="1" noChangeArrowheads="1"/>
          </p:cNvPicPr>
          <p:nvPr/>
        </p:nvPicPr>
        <p:blipFill>
          <a:blip r:embed="rId9" cstate="print"/>
          <a:srcRect r="2406"/>
          <a:stretch>
            <a:fillRect/>
          </a:stretch>
        </p:blipFill>
        <p:spPr bwMode="auto">
          <a:xfrm>
            <a:off x="7643834" y="2285992"/>
            <a:ext cx="1365419" cy="2071702"/>
          </a:xfrm>
          <a:prstGeom prst="rect">
            <a:avLst/>
          </a:prstGeom>
          <a:noFill/>
        </p:spPr>
      </p:pic>
      <p:pic>
        <p:nvPicPr>
          <p:cNvPr id="12" name="Picture 2" descr="E:\СКАН\грамота иудзинад.jpeg"/>
          <p:cNvPicPr>
            <a:picLocks noChangeAspect="1" noChangeArrowheads="1"/>
          </p:cNvPicPr>
          <p:nvPr/>
        </p:nvPicPr>
        <p:blipFill>
          <a:blip r:embed="rId10" cstate="print"/>
          <a:srcRect l="1725" t="1254" r="3397" b="902"/>
          <a:stretch>
            <a:fillRect/>
          </a:stretch>
        </p:blipFill>
        <p:spPr bwMode="auto">
          <a:xfrm rot="20658699">
            <a:off x="396330" y="3797897"/>
            <a:ext cx="1428760" cy="2071702"/>
          </a:xfrm>
          <a:prstGeom prst="rect">
            <a:avLst/>
          </a:prstGeom>
          <a:noFill/>
        </p:spPr>
      </p:pic>
      <p:pic>
        <p:nvPicPr>
          <p:cNvPr id="13" name="Picture 2" descr="E:\марине\1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587685">
            <a:off x="7312069" y="4550775"/>
            <a:ext cx="1440374" cy="2096113"/>
          </a:xfrm>
          <a:prstGeom prst="rect">
            <a:avLst/>
          </a:prstGeom>
          <a:noFill/>
        </p:spPr>
      </p:pic>
      <p:pic>
        <p:nvPicPr>
          <p:cNvPr id="5" name="Picture 2" descr="E:\марине\3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1367264">
            <a:off x="1646990" y="3767066"/>
            <a:ext cx="1623951" cy="2283765"/>
          </a:xfrm>
          <a:prstGeom prst="rect">
            <a:avLst/>
          </a:prstGeom>
          <a:noFill/>
        </p:spPr>
      </p:pic>
      <p:pic>
        <p:nvPicPr>
          <p:cNvPr id="2050" name="Picture 2" descr="C:\Users\Admin\Documents\Scanned Documents\Рисунок (8).jpg"/>
          <p:cNvPicPr>
            <a:picLocks noChangeAspect="1" noChangeArrowheads="1"/>
          </p:cNvPicPr>
          <p:nvPr/>
        </p:nvPicPr>
        <p:blipFill>
          <a:blip r:embed="rId13" cstate="print"/>
          <a:srcRect r="4611"/>
          <a:stretch>
            <a:fillRect/>
          </a:stretch>
        </p:blipFill>
        <p:spPr bwMode="auto">
          <a:xfrm rot="352952">
            <a:off x="3049377" y="3715114"/>
            <a:ext cx="1525909" cy="2428892"/>
          </a:xfrm>
          <a:prstGeom prst="rect">
            <a:avLst/>
          </a:prstGeom>
          <a:noFill/>
        </p:spPr>
      </p:pic>
      <p:pic>
        <p:nvPicPr>
          <p:cNvPr id="2051" name="Picture 3" descr="C:\Users\Admin\Documents\Scanned Documents\Рисунок (9)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00562" y="3929066"/>
            <a:ext cx="1518459" cy="2318544"/>
          </a:xfrm>
          <a:prstGeom prst="rect">
            <a:avLst/>
          </a:prstGeom>
          <a:noFill/>
        </p:spPr>
      </p:pic>
      <p:pic>
        <p:nvPicPr>
          <p:cNvPr id="2052" name="Picture 4" descr="C:\Users\Admin\Documents\Scanned Documents\Рисунок (5)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858208">
            <a:off x="5955634" y="4088028"/>
            <a:ext cx="1555751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3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21" y="0"/>
            <a:ext cx="2543175" cy="2333626"/>
          </a:xfrm>
          <a:prstGeom prst="rect">
            <a:avLst/>
          </a:prstGeom>
          <a:noFill/>
        </p:spPr>
      </p:pic>
      <p:pic>
        <p:nvPicPr>
          <p:cNvPr id="3074" name="Picture 2" descr="C:\Users\Admin\Documents\Scanned Documents\Рисунок (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24889">
            <a:off x="471891" y="1629272"/>
            <a:ext cx="1371475" cy="191291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00235" y="642919"/>
            <a:ext cx="4643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Грамоты учащихся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075" name="Picture 3" descr="C:\Users\Admin\Documents\Scanned Documents\8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806478">
            <a:off x="6734873" y="4549614"/>
            <a:ext cx="1385308" cy="1940743"/>
          </a:xfrm>
          <a:prstGeom prst="rect">
            <a:avLst/>
          </a:prstGeom>
          <a:noFill/>
        </p:spPr>
      </p:pic>
      <p:pic>
        <p:nvPicPr>
          <p:cNvPr id="7" name="Picture 2" descr="C:\Users\Asus\Desktop\грамоты Марина\Отсканированные документы\Изображение 032.jpg"/>
          <p:cNvPicPr>
            <a:picLocks noChangeAspect="1" noChangeArrowheads="1"/>
          </p:cNvPicPr>
          <p:nvPr/>
        </p:nvPicPr>
        <p:blipFill>
          <a:blip r:embed="rId7" cstate="print"/>
          <a:srcRect l="2599" t="1890" r="5127" b="2646"/>
          <a:stretch>
            <a:fillRect/>
          </a:stretch>
        </p:blipFill>
        <p:spPr bwMode="auto">
          <a:xfrm>
            <a:off x="1928794" y="1357298"/>
            <a:ext cx="1285853" cy="1928826"/>
          </a:xfrm>
          <a:prstGeom prst="rect">
            <a:avLst/>
          </a:prstGeom>
          <a:noFill/>
        </p:spPr>
      </p:pic>
      <p:pic>
        <p:nvPicPr>
          <p:cNvPr id="8" name="Picture 2" descr="C:\Users\Asus\Desktop\грамоты Марина\Отсканированные документы\Изображение 035.jpg"/>
          <p:cNvPicPr>
            <a:picLocks noChangeAspect="1" noChangeArrowheads="1"/>
          </p:cNvPicPr>
          <p:nvPr/>
        </p:nvPicPr>
        <p:blipFill>
          <a:blip r:embed="rId8" cstate="print"/>
          <a:srcRect l="3058" t="1112" r="6727" b="3252"/>
          <a:stretch>
            <a:fillRect/>
          </a:stretch>
        </p:blipFill>
        <p:spPr bwMode="auto">
          <a:xfrm rot="388373">
            <a:off x="3398945" y="1287147"/>
            <a:ext cx="1407920" cy="2081312"/>
          </a:xfrm>
          <a:prstGeom prst="rect">
            <a:avLst/>
          </a:prstGeom>
          <a:noFill/>
        </p:spPr>
      </p:pic>
      <p:pic>
        <p:nvPicPr>
          <p:cNvPr id="4098" name="Picture 2" descr="E:\марине\4 - копия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957505">
            <a:off x="4902740" y="1418095"/>
            <a:ext cx="1488745" cy="2162705"/>
          </a:xfrm>
          <a:prstGeom prst="rect">
            <a:avLst/>
          </a:prstGeom>
          <a:noFill/>
        </p:spPr>
      </p:pic>
      <p:pic>
        <p:nvPicPr>
          <p:cNvPr id="10" name="Picture 3" descr="G:\DCIM\154_PANA\P1540215.JPG"/>
          <p:cNvPicPr>
            <a:picLocks noChangeAspect="1" noChangeArrowheads="1"/>
          </p:cNvPicPr>
          <p:nvPr/>
        </p:nvPicPr>
        <p:blipFill>
          <a:blip r:embed="rId10" cstate="print"/>
          <a:srcRect r="49176"/>
          <a:stretch>
            <a:fillRect/>
          </a:stretch>
        </p:blipFill>
        <p:spPr bwMode="auto">
          <a:xfrm rot="20799563">
            <a:off x="495955" y="3781330"/>
            <a:ext cx="1428952" cy="1989392"/>
          </a:xfrm>
          <a:prstGeom prst="rect">
            <a:avLst/>
          </a:prstGeom>
          <a:noFill/>
        </p:spPr>
      </p:pic>
      <p:pic>
        <p:nvPicPr>
          <p:cNvPr id="11" name="Picture 3" descr="G:\DCIM\154_PANA\P1540215.JPG"/>
          <p:cNvPicPr>
            <a:picLocks noChangeAspect="1" noChangeArrowheads="1"/>
          </p:cNvPicPr>
          <p:nvPr/>
        </p:nvPicPr>
        <p:blipFill>
          <a:blip r:embed="rId11" cstate="print"/>
          <a:srcRect l="56863" b="11111"/>
          <a:stretch>
            <a:fillRect/>
          </a:stretch>
        </p:blipFill>
        <p:spPr bwMode="auto">
          <a:xfrm rot="1619624">
            <a:off x="6359083" y="2036721"/>
            <a:ext cx="1368345" cy="1985035"/>
          </a:xfrm>
          <a:prstGeom prst="rect">
            <a:avLst/>
          </a:prstGeom>
          <a:noFill/>
        </p:spPr>
      </p:pic>
      <p:pic>
        <p:nvPicPr>
          <p:cNvPr id="12" name="Picture 1" descr="C:\Users\inf\Documents\Scanned Documents\Рисунок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00232" y="3571876"/>
            <a:ext cx="1428760" cy="2012473"/>
          </a:xfrm>
          <a:prstGeom prst="rect">
            <a:avLst/>
          </a:prstGeom>
          <a:noFill/>
        </p:spPr>
      </p:pic>
      <p:pic>
        <p:nvPicPr>
          <p:cNvPr id="1026" name="Picture 2" descr="C:\Users\Admin\Documents\Scanned Documents\Рисунок (11).jpg"/>
          <p:cNvPicPr>
            <a:picLocks noChangeAspect="1" noChangeArrowheads="1"/>
          </p:cNvPicPr>
          <p:nvPr/>
        </p:nvPicPr>
        <p:blipFill>
          <a:blip r:embed="rId13" cstate="print"/>
          <a:srcRect r="3345"/>
          <a:stretch>
            <a:fillRect/>
          </a:stretch>
        </p:blipFill>
        <p:spPr bwMode="auto">
          <a:xfrm rot="587303">
            <a:off x="3560553" y="3610311"/>
            <a:ext cx="1470344" cy="2076270"/>
          </a:xfrm>
          <a:prstGeom prst="rect">
            <a:avLst/>
          </a:prstGeom>
          <a:noFill/>
        </p:spPr>
      </p:pic>
      <p:pic>
        <p:nvPicPr>
          <p:cNvPr id="1027" name="Picture 3" descr="C:\Users\Admin\Documents\Scanned Documents\Рисунок (10)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075489">
            <a:off x="7376578" y="2892805"/>
            <a:ext cx="1484650" cy="2071702"/>
          </a:xfrm>
          <a:prstGeom prst="rect">
            <a:avLst/>
          </a:prstGeom>
          <a:noFill/>
        </p:spPr>
      </p:pic>
      <p:pic>
        <p:nvPicPr>
          <p:cNvPr id="1028" name="Picture 4" descr="C:\Users\Admin\Documents\Scanned Documents\15.jpeg"/>
          <p:cNvPicPr>
            <a:picLocks noChangeAspect="1" noChangeArrowheads="1"/>
          </p:cNvPicPr>
          <p:nvPr/>
        </p:nvPicPr>
        <p:blipFill>
          <a:blip r:embed="rId15" cstate="print"/>
          <a:srcRect r="4726"/>
          <a:stretch>
            <a:fillRect/>
          </a:stretch>
        </p:blipFill>
        <p:spPr bwMode="auto">
          <a:xfrm rot="1076531">
            <a:off x="4955597" y="3912245"/>
            <a:ext cx="1643074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21" y="0"/>
            <a:ext cx="2543175" cy="23336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28663" y="1071546"/>
            <a:ext cx="75724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Всего учителей -20</a:t>
            </a:r>
          </a:p>
          <a:p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Высшей категории-10</a:t>
            </a:r>
          </a:p>
          <a:p>
            <a:r>
              <a:rPr lang="en-US" sz="5400" b="1" dirty="0" smtClean="0">
                <a:solidFill>
                  <a:srgbClr val="002060"/>
                </a:solidFill>
                <a:latin typeface="Monotype Corsiva" pitchFamily="66" charset="0"/>
              </a:rPr>
              <a:t>I </a:t>
            </a:r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категория -3</a:t>
            </a:r>
          </a:p>
          <a:p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Соответствие-7</a:t>
            </a:r>
            <a:endParaRPr lang="ru-RU" sz="5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7" name="Picture 1" descr="C:\Users\Asus\Desktop\2016 апрель\IMG-20160314-WA0011.jpg"/>
          <p:cNvPicPr>
            <a:picLocks noChangeAspect="1" noChangeArrowheads="1"/>
          </p:cNvPicPr>
          <p:nvPr/>
        </p:nvPicPr>
        <p:blipFill>
          <a:blip r:embed="rId4" cstate="print"/>
          <a:srcRect l="14563" t="4315" r="22329" b="7227"/>
          <a:stretch>
            <a:fillRect/>
          </a:stretch>
        </p:blipFill>
        <p:spPr bwMode="auto">
          <a:xfrm>
            <a:off x="5572135" y="3071812"/>
            <a:ext cx="2714644" cy="2437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75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21" y="0"/>
            <a:ext cx="2543175" cy="2333626"/>
          </a:xfrm>
          <a:prstGeom prst="rect">
            <a:avLst/>
          </a:prstGeom>
          <a:noFill/>
        </p:spPr>
      </p:pic>
      <p:pic>
        <p:nvPicPr>
          <p:cNvPr id="6" name="Picture 2" descr="E:\учит\SAM_0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919" y="1071546"/>
            <a:ext cx="3062388" cy="2375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E:\учит\SAM_06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407532">
            <a:off x="3835619" y="920965"/>
            <a:ext cx="3075716" cy="2306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 descr="E:\учит\SAM_06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79156">
            <a:off x="2004784" y="3580258"/>
            <a:ext cx="2891473" cy="2168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5" descr="E:\учит\SAM_06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62569" y="3357562"/>
            <a:ext cx="2952771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3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21" y="0"/>
            <a:ext cx="2543175" cy="2333626"/>
          </a:xfrm>
          <a:prstGeom prst="rect">
            <a:avLst/>
          </a:prstGeom>
          <a:noFill/>
        </p:spPr>
      </p:pic>
      <p:pic>
        <p:nvPicPr>
          <p:cNvPr id="4" name="Picture 2" descr="E:\учит\SAM_06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90487">
            <a:off x="783602" y="1281174"/>
            <a:ext cx="3045047" cy="2283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E:\учит\SAM_06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571876"/>
            <a:ext cx="2857520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E:\учит\SAM_06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64155">
            <a:off x="4201228" y="1251411"/>
            <a:ext cx="2815173" cy="2111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6" descr="E:\учит\SAM_06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5" y="3643316"/>
            <a:ext cx="2833707" cy="2125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7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6973" y="0"/>
            <a:ext cx="1557031" cy="1428736"/>
          </a:xfrm>
          <a:prstGeom prst="rect">
            <a:avLst/>
          </a:prstGeom>
          <a:noFill/>
        </p:spPr>
      </p:pic>
      <p:pic>
        <p:nvPicPr>
          <p:cNvPr id="8" name="Picture 2" descr="G:\IMG_64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57965">
            <a:off x="681829" y="1950070"/>
            <a:ext cx="2828203" cy="2223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3" descr="G:\IMG_6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3" y="1785928"/>
            <a:ext cx="2830435" cy="2018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322" name="Picture 2" descr="C:\Users\Asus\Desktop\для конкурса\Новая папка\2015-11-27 15-26-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7" y="3929066"/>
            <a:ext cx="3857652" cy="2744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G:\IMG_6455.JPG"/>
          <p:cNvPicPr>
            <a:picLocks noChangeAspect="1" noChangeArrowheads="1"/>
          </p:cNvPicPr>
          <p:nvPr/>
        </p:nvPicPr>
        <p:blipFill>
          <a:blip r:embed="rId7" cstate="print"/>
          <a:srcRect l="21295" r="13529"/>
          <a:stretch>
            <a:fillRect/>
          </a:stretch>
        </p:blipFill>
        <p:spPr bwMode="auto">
          <a:xfrm>
            <a:off x="3857620" y="2214556"/>
            <a:ext cx="1428760" cy="1461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85720" y="642918"/>
            <a:ext cx="828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Команда «</a:t>
            </a:r>
            <a:r>
              <a:rPr lang="ru-RU" sz="3200" b="1" dirty="0" err="1" smtClean="0">
                <a:solidFill>
                  <a:srgbClr val="FF0000"/>
                </a:solidFill>
                <a:latin typeface="Monotype Corsiva" pitchFamily="66" charset="0"/>
              </a:rPr>
              <a:t>Аллонт</a:t>
            </a:r>
            <a:r>
              <a:rPr lang="en-US" sz="3200" b="1" dirty="0" smtClean="0">
                <a:solidFill>
                  <a:srgbClr val="FF0000"/>
                </a:solidFill>
                <a:latin typeface="Monotype Corsiva" pitchFamily="66" charset="0"/>
              </a:rPr>
              <a:t>æ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” – 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победители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Республиканского интеллектуального конкурса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« </a:t>
            </a:r>
            <a:r>
              <a:rPr lang="ru-RU" sz="3200" b="1" dirty="0" err="1" smtClean="0">
                <a:solidFill>
                  <a:srgbClr val="FF0000"/>
                </a:solidFill>
                <a:latin typeface="Monotype Corsiva" pitchFamily="66" charset="0"/>
              </a:rPr>
              <a:t>Зондабит</a:t>
            </a:r>
            <a:r>
              <a:rPr lang="en-US" sz="3200" b="1" dirty="0" smtClean="0">
                <a:solidFill>
                  <a:srgbClr val="FF0000"/>
                </a:solidFill>
                <a:latin typeface="Monotype Corsiva" pitchFamily="66" charset="0"/>
              </a:rPr>
              <a:t>æ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r="3962" b="4444"/>
          <a:stretch>
            <a:fillRect/>
          </a:stretch>
        </p:blipFill>
        <p:spPr bwMode="auto">
          <a:xfrm rot="20997585">
            <a:off x="874241" y="991011"/>
            <a:ext cx="2072983" cy="283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29" y="857232"/>
            <a:ext cx="202638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80273">
            <a:off x="5906000" y="1034881"/>
            <a:ext cx="2092880" cy="287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70" y="3714753"/>
            <a:ext cx="214314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 descr="G:\IMG_6455.JPG"/>
          <p:cNvPicPr>
            <a:picLocks noChangeAspect="1" noChangeArrowheads="1"/>
          </p:cNvPicPr>
          <p:nvPr/>
        </p:nvPicPr>
        <p:blipFill>
          <a:blip r:embed="rId7" cstate="print"/>
          <a:srcRect l="21295" r="13529"/>
          <a:stretch>
            <a:fillRect/>
          </a:stretch>
        </p:blipFill>
        <p:spPr bwMode="auto">
          <a:xfrm>
            <a:off x="6072199" y="4000504"/>
            <a:ext cx="1428760" cy="1461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7175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3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6973" y="0"/>
            <a:ext cx="1557031" cy="1428736"/>
          </a:xfrm>
          <a:prstGeom prst="rect">
            <a:avLst/>
          </a:prstGeom>
          <a:noFill/>
        </p:spPr>
      </p:pic>
      <p:pic>
        <p:nvPicPr>
          <p:cNvPr id="4" name="Picture 2" descr="F:\DSC_00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56232">
            <a:off x="502217" y="2677816"/>
            <a:ext cx="3071835" cy="2187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F:\DSC_0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59290">
            <a:off x="2385005" y="4789313"/>
            <a:ext cx="2391179" cy="1702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F:\DSC_00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8" y="2786058"/>
            <a:ext cx="1948309" cy="1428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oslan_Dzucev 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214283" y="6357958"/>
            <a:ext cx="304800" cy="304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0033" y="571481"/>
            <a:ext cx="7072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Литературно-музыкальная композиция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«Наш любимый </a:t>
            </a:r>
            <a:r>
              <a:rPr lang="ru-RU" sz="3200" b="1" dirty="0" err="1" smtClean="0">
                <a:solidFill>
                  <a:srgbClr val="FF0000"/>
                </a:solidFill>
                <a:latin typeface="Monotype Corsiva" pitchFamily="66" charset="0"/>
              </a:rPr>
              <a:t>Коста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»,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подготовленная к муниципальному семинару по теме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«Внеклассная работа»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 rot="621787">
            <a:off x="5747237" y="2676387"/>
            <a:ext cx="2952771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5" descr="F:\DSC_003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2067" y="4786323"/>
            <a:ext cx="2575016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numSld="999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презентации PowerPoint &quot;К дню учителя&quot;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"/>
            <a:ext cx="9144000" cy="69151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3" name="Picture 2" descr="http://alexsosh.ucoz.ru/_tbkp/oksana/program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6973" y="0"/>
            <a:ext cx="1557031" cy="1428736"/>
          </a:xfrm>
          <a:prstGeom prst="rect">
            <a:avLst/>
          </a:prstGeom>
          <a:noFill/>
        </p:spPr>
      </p:pic>
      <p:pic>
        <p:nvPicPr>
          <p:cNvPr id="9" name="Picture 3" descr="F:\DSC_00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25126">
            <a:off x="427377" y="896261"/>
            <a:ext cx="2568408" cy="1729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4" descr="F:\DSC_0055.JPG"/>
          <p:cNvPicPr>
            <a:picLocks noChangeAspect="1" noChangeArrowheads="1"/>
          </p:cNvPicPr>
          <p:nvPr/>
        </p:nvPicPr>
        <p:blipFill>
          <a:blip r:embed="rId6" cstate="print"/>
          <a:srcRect r="14225"/>
          <a:stretch>
            <a:fillRect/>
          </a:stretch>
        </p:blipFill>
        <p:spPr bwMode="auto">
          <a:xfrm rot="907967">
            <a:off x="6284419" y="1383615"/>
            <a:ext cx="2650431" cy="1954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oslan_Dzucev 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214283" y="6357958"/>
            <a:ext cx="304800" cy="30480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26970">
            <a:off x="5804200" y="4391720"/>
            <a:ext cx="2835969" cy="2126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5" descr="C:\Users\марина\Desktop\презентация на мо\IMG_954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908924">
            <a:off x="379739" y="4344704"/>
            <a:ext cx="2928959" cy="1952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 descr="C:\Users\марина\Desktop\презентация на мо\IMG_958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28864" y="1928803"/>
            <a:ext cx="3964809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numSld="999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234</Words>
  <PresentationFormat>Экран (4:3)</PresentationFormat>
  <Paragraphs>54</Paragraphs>
  <Slides>22</Slides>
  <Notes>3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Admin</cp:lastModifiedBy>
  <cp:revision>31</cp:revision>
  <dcterms:created xsi:type="dcterms:W3CDTF">2017-12-16T06:21:07Z</dcterms:created>
  <dcterms:modified xsi:type="dcterms:W3CDTF">2017-12-18T12:00:05Z</dcterms:modified>
</cp:coreProperties>
</file>