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757"/>
    <a:srgbClr val="A40000"/>
    <a:srgbClr val="680000"/>
    <a:srgbClr val="FA0000"/>
    <a:srgbClr val="BC5908"/>
    <a:srgbClr val="C96009"/>
    <a:srgbClr val="C9BC15"/>
    <a:srgbClr val="005C00"/>
    <a:srgbClr val="00EA00"/>
    <a:srgbClr val="4716D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820" autoAdjust="0"/>
  </p:normalViewPr>
  <p:slideViewPr>
    <p:cSldViewPr>
      <p:cViewPr>
        <p:scale>
          <a:sx n="50" d="100"/>
          <a:sy n="50" d="100"/>
        </p:scale>
        <p:origin x="-1956" y="-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B3975-191F-4806-AD1C-2A201EF385EC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246D5-CCF5-43F2-A7B6-DD1BE6AE7E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377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246D5-CCF5-43F2-A7B6-DD1BE6AE7E1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4442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" indent="0">
              <a:buNone/>
            </a:pPr>
            <a:endParaRPr lang="ru-RU" sz="1200" b="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246D5-CCF5-43F2-A7B6-DD1BE6AE7E1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8983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AF48-A6BC-499F-A730-DC624B87563A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610E-C7FD-4FD3-9CAB-C71B79297B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615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AF48-A6BC-499F-A730-DC624B87563A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610E-C7FD-4FD3-9CAB-C71B79297B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51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AF48-A6BC-499F-A730-DC624B87563A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610E-C7FD-4FD3-9CAB-C71B79297B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3124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AF48-A6BC-499F-A730-DC624B87563A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610E-C7FD-4FD3-9CAB-C71B79297B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AF48-A6BC-499F-A730-DC624B87563A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610E-C7FD-4FD3-9CAB-C71B79297B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AF48-A6BC-499F-A730-DC624B87563A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610E-C7FD-4FD3-9CAB-C71B79297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AF48-A6BC-499F-A730-DC624B87563A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610E-C7FD-4FD3-9CAB-C71B79297B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AF48-A6BC-499F-A730-DC624B87563A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610E-C7FD-4FD3-9CAB-C71B79297B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AF48-A6BC-499F-A730-DC624B87563A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610E-C7FD-4FD3-9CAB-C71B79297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AF48-A6BC-499F-A730-DC624B87563A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610E-C7FD-4FD3-9CAB-C71B79297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AF48-A6BC-499F-A730-DC624B87563A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610E-C7FD-4FD3-9CAB-C71B79297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AF48-A6BC-499F-A730-DC624B87563A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610E-C7FD-4FD3-9CAB-C71B79297B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089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AF48-A6BC-499F-A730-DC624B87563A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610E-C7FD-4FD3-9CAB-C71B79297B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AF48-A6BC-499F-A730-DC624B87563A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610E-C7FD-4FD3-9CAB-C71B79297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AF48-A6BC-499F-A730-DC624B87563A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610E-C7FD-4FD3-9CAB-C71B79297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AF48-A6BC-499F-A730-DC624B87563A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610E-C7FD-4FD3-9CAB-C71B79297B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AF48-A6BC-499F-A730-DC624B87563A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610E-C7FD-4FD3-9CAB-C71B79297B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AF48-A6BC-499F-A730-DC624B87563A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610E-C7FD-4FD3-9CAB-C71B79297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AF48-A6BC-499F-A730-DC624B87563A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610E-C7FD-4FD3-9CAB-C71B79297B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AF48-A6BC-499F-A730-DC624B87563A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610E-C7FD-4FD3-9CAB-C71B79297B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AF48-A6BC-499F-A730-DC624B87563A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610E-C7FD-4FD3-9CAB-C71B79297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AF48-A6BC-499F-A730-DC624B87563A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610E-C7FD-4FD3-9CAB-C71B79297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AF48-A6BC-499F-A730-DC624B87563A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610E-C7FD-4FD3-9CAB-C71B79297B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52907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AF48-A6BC-499F-A730-DC624B87563A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610E-C7FD-4FD3-9CAB-C71B79297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AF48-A6BC-499F-A730-DC624B87563A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610E-C7FD-4FD3-9CAB-C71B79297B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AF48-A6BC-499F-A730-DC624B87563A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610E-C7FD-4FD3-9CAB-C71B79297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AF48-A6BC-499F-A730-DC624B87563A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610E-C7FD-4FD3-9CAB-C71B79297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AF48-A6BC-499F-A730-DC624B87563A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610E-C7FD-4FD3-9CAB-C71B79297B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290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AF48-A6BC-499F-A730-DC624B87563A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610E-C7FD-4FD3-9CAB-C71B79297B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89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AF48-A6BC-499F-A730-DC624B87563A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610E-C7FD-4FD3-9CAB-C71B79297B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313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AF48-A6BC-499F-A730-DC624B87563A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610E-C7FD-4FD3-9CAB-C71B79297B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883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AF48-A6BC-499F-A730-DC624B87563A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610E-C7FD-4FD3-9CAB-C71B79297B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858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AF48-A6BC-499F-A730-DC624B87563A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610E-C7FD-4FD3-9CAB-C71B79297B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634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2AF48-A6BC-499F-A730-DC624B87563A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8610E-C7FD-4FD3-9CAB-C71B79297B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160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F2AF48-A6BC-499F-A730-DC624B87563A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68610E-C7FD-4FD3-9CAB-C71B79297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F2AF48-A6BC-499F-A730-DC624B87563A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68610E-C7FD-4FD3-9CAB-C71B79297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2.wdp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332656"/>
            <a:ext cx="6192688" cy="5904656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          объединение учителей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химии и биологии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№38 (многопрофильная)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В.М.Дегоева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г.Владикавказ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2017-2018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91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презен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методическая тема: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612068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0050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педагогического мастерства в условиях ФГОС путем внедрения в учебно-воспитательный процесс современных образовательных и ИК технологий»</a:t>
            </a:r>
            <a:endParaRPr lang="ru-RU" sz="3600" b="1" dirty="0">
              <a:solidFill>
                <a:srgbClr val="0050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05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зен\iILHAN27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3999" cy="6552728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адачи методической работы:</a:t>
            </a:r>
            <a:b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владения научным содержанием и интерактивными методиками преподавания химии и биологии;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-повышения интереса у учащихся к естественно- научным дисциплинам;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-воспитание ценностного отношения к живой природе , своему здоровью, здоровью окружающих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47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_20131119_160707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253"/>
            <a:ext cx="9144000" cy="687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«Преподавание всякого предмета должно идти таким путем, чтобы на долю воспитанника оставалось столько труда, сколько могут одолеть его молодые силы.» </a:t>
            </a:r>
            <a:b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К.Д.Ушинский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332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резен\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476672"/>
            <a:ext cx="8229600" cy="5616624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методического объединения химии и биологии: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27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044083" y="548680"/>
            <a:ext cx="4099917" cy="302709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3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3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Татаева</a:t>
            </a:r>
            <a:r>
              <a:rPr lang="ru-RU" sz="33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3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Манана</a:t>
            </a:r>
            <a:r>
              <a:rPr lang="ru-RU" sz="33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Ильинична</a:t>
            </a:r>
            <a:br>
              <a:rPr lang="ru-RU" sz="33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учитель химии</a:t>
            </a:r>
            <a:endParaRPr lang="ru-RU" sz="33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6711" y="3027090"/>
            <a:ext cx="3675180" cy="383091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Награды: Почетный работник общего образования РФ, медаль ФПРН, медаль за службу образованию, почетная грамота МО РФ, грант «Образование».</a:t>
            </a:r>
            <a:endParaRPr lang="ru-RU" sz="3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788" y="-18653"/>
            <a:ext cx="5047871" cy="304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C:\Users\User\Desktop\IMG-20171214-WA00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27090"/>
            <a:ext cx="6815944" cy="383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36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User\Desktop\презен\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71991"/>
            <a:ext cx="3995935" cy="293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792087"/>
            <a:ext cx="3290326" cy="24928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300" smtClean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Чочиева </a:t>
            </a:r>
            <a:r>
              <a:rPr lang="ru-RU" sz="33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София            </a:t>
            </a:r>
            <a:r>
              <a:rPr lang="ru-RU" sz="33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Мерабиевна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химии</a:t>
            </a:r>
            <a:endParaRPr lang="ru-RU" sz="33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6880" y="3861495"/>
            <a:ext cx="5327120" cy="299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36095" cy="4077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007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54227" y="404664"/>
            <a:ext cx="4418298" cy="294556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3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Лукинова </a:t>
            </a:r>
          </a:p>
          <a:p>
            <a:pPr marL="45720" indent="0">
              <a:buNone/>
            </a:pPr>
            <a:r>
              <a:rPr lang="ru-RU" sz="3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Наталья Ивановна </a:t>
            </a:r>
          </a:p>
          <a:p>
            <a:pPr marL="45720" indent="0">
              <a:buNone/>
            </a:pPr>
            <a:r>
              <a:rPr lang="ru-RU" sz="3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учитель биологии</a:t>
            </a:r>
            <a:endParaRPr lang="ru-RU" sz="3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6432" y="2937579"/>
            <a:ext cx="5247568" cy="393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-36512" y="4005064"/>
            <a:ext cx="3896432" cy="2196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3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33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методобъединения</a:t>
            </a:r>
            <a:r>
              <a:rPr lang="ru-RU" sz="3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учителей химии и биологии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72" y="11326"/>
            <a:ext cx="4702644" cy="352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338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36096" y="404664"/>
            <a:ext cx="3707904" cy="335699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Катаев Станислав Вячеславович</a:t>
            </a:r>
          </a:p>
          <a:p>
            <a:pPr marL="45720" indent="0">
              <a:buNone/>
            </a:pPr>
            <a:r>
              <a:rPr lang="ru-RU" sz="3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биологии</a:t>
            </a:r>
            <a:endParaRPr lang="ru-RU" sz="3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0610" y="3356992"/>
            <a:ext cx="6201956" cy="348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01252" y="4149079"/>
            <a:ext cx="308524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андидат биологических наук</a:t>
            </a:r>
            <a:endParaRPr lang="ru-RU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6704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639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215</TotalTime>
  <Words>114</Words>
  <Application>Microsoft Office PowerPoint</Application>
  <PresentationFormat>Экран (4:3)</PresentationFormat>
  <Paragraphs>18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Тема Office</vt:lpstr>
      <vt:lpstr>Воздушный поток</vt:lpstr>
      <vt:lpstr>1_Воздушный поток</vt:lpstr>
      <vt:lpstr>   Методическое           объединение учителей  химии и биологии  МБОУ СОШ №38 (многопрофильная)  им. В.М.Дегоева  г.Владикавказ 2017-2018 уч.г.</vt:lpstr>
      <vt:lpstr>Единая методическая тема:</vt:lpstr>
      <vt:lpstr>Задачи методической работы:  -повышение уровня владения научным содержанием и интерактивными методиками преподавания химии и биологии; -повышения интереса у учащихся к естественно- научным дисциплинам; -воспитание ценностного отношения к живой природе , своему здоровью, здоровью окружающих</vt:lpstr>
      <vt:lpstr>«Преподавание всякого предмета должно идти таким путем, чтобы на долю воспитанника оставалось столько труда, сколько могут одолеть его молодые силы.»                        К.Д.Ушинский</vt:lpstr>
      <vt:lpstr>Учителя методического объединения химии и биологии:</vt:lpstr>
      <vt:lpstr>        Татаева  Манана Ильинична     учитель химии</vt:lpstr>
      <vt:lpstr> Чочиева   София            Мерабиевна учитель химии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          объединение учителей  химии и биологии  МБОУ СОШ №38 (многопрофильная) им. В.М.Дегоева  г.Владикавказ 2017-2018 уч.г.</dc:title>
  <dc:creator>User</dc:creator>
  <cp:lastModifiedBy>user</cp:lastModifiedBy>
  <cp:revision>26</cp:revision>
  <dcterms:created xsi:type="dcterms:W3CDTF">2017-12-15T16:02:08Z</dcterms:created>
  <dcterms:modified xsi:type="dcterms:W3CDTF">2017-12-25T06:09:10Z</dcterms:modified>
</cp:coreProperties>
</file>