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Залина" initials="З" lastIdx="2" clrIdx="0">
    <p:extLst>
      <p:ext uri="{19B8F6BF-5375-455C-9EA6-DF929625EA0E}">
        <p15:presenceInfo xmlns="" xmlns:p15="http://schemas.microsoft.com/office/powerpoint/2012/main" userId="Зали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200"/>
    <a:srgbClr val="E2A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59D12-2365-4DA6-8C82-7A8DAE949E7D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51A1D-F228-4B1E-9506-0EBA45897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364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F2B9F4-1503-4161-8128-AEEE5D24F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693A89B-6104-4BFB-9952-2CC9DBEA4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BEAE09C-A6D3-40F0-B3A3-4ED0052C2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CAD486D-2981-43A5-A629-9D5FAEE6B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0B6257E-61FD-483E-8F57-4B219BD4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303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850899-E434-48E5-B000-F4680B426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EF8F29E-FC4C-414F-B5D1-F1DD9EEA8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8999C48-F985-4C63-B5B3-EAB24E3E5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14B5E6E-130E-49A9-9A40-82E90263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D6D96BF-F8F1-4DBC-8361-3B7573363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382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BAE2FCD-4168-4528-9971-3475A3D266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EFEBB00-4B48-42BB-B82D-F8DF69A88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56A5370-E10C-4477-B24B-A1AB3CF16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913C10A-D88A-4B58-A2CD-3D3501E8C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9CEE41D-05AD-4685-8402-2655FC31C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915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D7E6C13-E34C-40CF-86B5-A0E3A467F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BCA438E-4F3A-4A55-9E13-09816E3A5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E0F25B4-8B6E-41AC-813D-419B74222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DA0829E-41BF-4DFC-9EDF-82A644486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C6EE5CB-2A63-48AD-B88F-BA1FA5788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007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970709-5A3B-4157-A118-9B38F43A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3A08160-34B3-4DA1-80CC-A041AFD49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E49385E-45A5-4B08-8FD4-162FED66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5519FBF-6262-4264-AE30-92003683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D667627-62FC-48E8-9C52-8927FE9F6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089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E8E618-976B-471B-BE1E-58E33DA0E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9D46F77-3D83-45A2-AB28-53C241B44F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C32E3E1-FE00-4422-A621-BF8A28F0E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5CF8BF5-E0CE-498E-BA9D-E5D208CB2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FFA09AF-B9F9-494B-A0A3-07EE2DC2A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EB4D90B-1AA8-4E6C-BAC2-C502286D7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252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88EEB8-6045-44D6-809B-74B337AB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07D5FF1-6388-4E7A-986D-53B79C332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EF64546-7EB2-4C22-ABE3-DA7F77F9D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D218583-1EEC-496C-AF3A-4111495B80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87D8C9F-F71E-4863-9D3B-25EF69ABF4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8FF6A0D6-5D8C-4206-BA75-1ADA903F5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C3AD876F-4EBA-48DA-96FA-F02C7D4A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D265C6D6-9DF0-4077-BA34-45877EA96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828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B30ABA-A2CA-4DE8-AAAB-71B85EC2C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09F917D-69F0-4BCD-AC32-8CFCC7230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ABD9D2C2-9F91-4F37-9F28-4A02C64B2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AB01F26-C70C-412A-AD63-D22E7530C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532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58FAC8A-FC03-408E-84F1-6A495ED90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151F38DA-543A-4D9F-98B5-AC838455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A26D507-4008-4889-AF99-4D3FFFA25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2488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2E26AB-8A32-45E3-A429-2272E64A1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7D5564-2B11-47E2-A6D5-11BF2DF32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4AE5FB6-23A8-465F-8138-B202F89D2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9045171-39F3-448C-86B7-FA41C88AA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8D1C326-FCF7-4DB5-8A69-6B25CAC73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4A129DA-FAA3-4343-80BC-DFDE9B411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067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93FA901-A037-4D6A-88A9-BEAC562D1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1791035-E980-4F85-A01A-F82D797F21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337368E-FB32-4AE7-B425-C6F2800C6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BC310DB-A79F-4B66-82A1-1C5C1F755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AF92013-5306-45CE-A4B9-FF3975A1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23C35F4-0513-4CAD-B0A5-C6E45883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746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864A1CA-52C8-4B98-9959-9D185233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999160F-CD5C-4CD8-A320-2686F4C2A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A9C54A6-2E55-43B3-A9C0-EAF8EC5F9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A6E34-C0F5-4EC8-ABAB-01D3A5B3F595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79DF9FB-4E83-467A-B306-0660FB2A4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CD29EF-EB31-4022-BC1C-F375F7812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A2549-0D39-4B95-B27F-F687353C5C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735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A6DD7F-8FA9-4CC4-AF2E-AE260A9F5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580" y="193593"/>
            <a:ext cx="8630478" cy="915627"/>
          </a:xfr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800" dirty="0">
                <a:latin typeface="Arial Black" panose="020B0A04020102020204" pitchFamily="34" charset="0"/>
              </a:rPr>
              <a:t>ШКОЛЬНЫЙ ВЕСТНИК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CAA22E7E-0BC5-4193-B15A-E748E0BA4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41" y="151206"/>
            <a:ext cx="922577" cy="899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1B538CE9-D4A7-4C27-8A8D-005A40BAA320}"/>
              </a:ext>
            </a:extLst>
          </p:cNvPr>
          <p:cNvSpPr txBox="1">
            <a:spLocks/>
          </p:cNvSpPr>
          <p:nvPr/>
        </p:nvSpPr>
        <p:spPr>
          <a:xfrm>
            <a:off x="1643270" y="1618630"/>
            <a:ext cx="5181600" cy="4678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0" name="Объект 2">
            <a:extLst>
              <a:ext uri="{FF2B5EF4-FFF2-40B4-BE49-F238E27FC236}">
                <a16:creationId xmlns="" xmlns:a16="http://schemas.microsoft.com/office/drawing/2014/main" id="{6DEB34E4-6F07-4487-9CE6-6F705A048B0A}"/>
              </a:ext>
            </a:extLst>
          </p:cNvPr>
          <p:cNvSpPr txBox="1">
            <a:spLocks/>
          </p:cNvSpPr>
          <p:nvPr/>
        </p:nvSpPr>
        <p:spPr>
          <a:xfrm>
            <a:off x="1937310" y="1139179"/>
            <a:ext cx="5181600" cy="46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Март 2024 г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1D42073-2ADC-4526-AAF1-9443ABAE4E75}"/>
              </a:ext>
            </a:extLst>
          </p:cNvPr>
          <p:cNvSpPr txBox="1"/>
          <p:nvPr/>
        </p:nvSpPr>
        <p:spPr>
          <a:xfrm>
            <a:off x="1" y="1453682"/>
            <a:ext cx="1219199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Информационный орган МБОУ СОШ №38 (многопрофильная) им. В.М.Дегоева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5D86171E-D041-4690-A72E-C7C17983142F}"/>
              </a:ext>
            </a:extLst>
          </p:cNvPr>
          <p:cNvSpPr/>
          <p:nvPr/>
        </p:nvSpPr>
        <p:spPr>
          <a:xfrm>
            <a:off x="578741" y="2603395"/>
            <a:ext cx="38108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марта в нашей школе прошел смотр-конкурс строя и песни среди юнармейских отрядов 7-х классов. В мероприятии приняли участие 4 команды. Победителем стал отряд 7 «Г» класса; второе место у отряда 7 «А»; третье место разделили между собой отряды 7 «Б» и 7 «В» классов.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249F24DE-EA8A-465C-8AC1-D9F5F2EE353B}"/>
              </a:ext>
            </a:extLst>
          </p:cNvPr>
          <p:cNvSpPr/>
          <p:nvPr/>
        </p:nvSpPr>
        <p:spPr>
          <a:xfrm>
            <a:off x="625345" y="2004185"/>
            <a:ext cx="2623930" cy="681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C00000"/>
                </a:solidFill>
              </a:rPr>
              <a:t> Калейдоскоп</a:t>
            </a:r>
          </a:p>
          <a:p>
            <a:pPr>
              <a:lnSpc>
                <a:spcPct val="50000"/>
              </a:lnSpc>
            </a:pPr>
            <a:endParaRPr lang="ru-RU" sz="2400" dirty="0">
              <a:solidFill>
                <a:srgbClr val="C00000"/>
              </a:solidFill>
            </a:endParaRPr>
          </a:p>
          <a:p>
            <a:pPr>
              <a:lnSpc>
                <a:spcPct val="50000"/>
              </a:lnSpc>
            </a:pPr>
            <a:r>
              <a:rPr lang="ru-RU" sz="2400" dirty="0">
                <a:solidFill>
                  <a:srgbClr val="C00000"/>
                </a:solidFill>
              </a:rPr>
              <a:t>   событий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8C570395-6F7C-416F-B03E-037881DC984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394" r="79" b="3063"/>
          <a:stretch/>
        </p:blipFill>
        <p:spPr>
          <a:xfrm>
            <a:off x="692852" y="4994116"/>
            <a:ext cx="2727455" cy="158762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44EA849-9F71-4FB0-8EF7-FE16D82B8E05}"/>
              </a:ext>
            </a:extLst>
          </p:cNvPr>
          <p:cNvSpPr txBox="1"/>
          <p:nvPr/>
        </p:nvSpPr>
        <p:spPr>
          <a:xfrm>
            <a:off x="4751330" y="1921546"/>
            <a:ext cx="3240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8650" indent="-180000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C00000"/>
                </a:solidFill>
              </a:rPr>
              <a:t>Школьный </a:t>
            </a:r>
          </a:p>
          <a:p>
            <a:pPr marL="268650"/>
            <a:r>
              <a:rPr lang="ru-RU" sz="2400" dirty="0">
                <a:solidFill>
                  <a:srgbClr val="C00000"/>
                </a:solidFill>
              </a:rPr>
              <a:t>   олимп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B48E63BD-9773-47C5-B1AE-D3B370729BE0}"/>
              </a:ext>
            </a:extLst>
          </p:cNvPr>
          <p:cNvSpPr/>
          <p:nvPr/>
        </p:nvSpPr>
        <p:spPr>
          <a:xfrm>
            <a:off x="5006008" y="2603395"/>
            <a:ext cx="36377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XX Межрегиональном конкурсе юных музыкантов Эрислав Санакоев занял I место. Поздравляем!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BB5861D3-A9E3-4D40-A0AA-B58A4DB3F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233" t="15292" r="16545" b="12538"/>
          <a:stretch/>
        </p:blipFill>
        <p:spPr bwMode="auto">
          <a:xfrm>
            <a:off x="5142605" y="3920522"/>
            <a:ext cx="2193385" cy="26883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2873A3F4-6F41-419C-9A4D-1290CE5F11FF}"/>
              </a:ext>
            </a:extLst>
          </p:cNvPr>
          <p:cNvSpPr txBox="1"/>
          <p:nvPr/>
        </p:nvSpPr>
        <p:spPr>
          <a:xfrm>
            <a:off x="8879778" y="1852562"/>
            <a:ext cx="2067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0000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C00000"/>
                </a:solidFill>
              </a:rPr>
              <a:t>Шутки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BC18FB0C-8B2D-4B83-8309-47E8D1CF4F4B}"/>
              </a:ext>
            </a:extLst>
          </p:cNvPr>
          <p:cNvSpPr txBox="1"/>
          <p:nvPr/>
        </p:nvSpPr>
        <p:spPr>
          <a:xfrm>
            <a:off x="8643731" y="2231947"/>
            <a:ext cx="33892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«Школа – это место, где вы можете смотреть на друзей, как на семью, и одновременно называть их своими товарищами по несчастью».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«В школе есть два типа учеников: те, кто всегда знает ответы, и те, кто всегда знает, как их списать».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="" xmlns:a16="http://schemas.microsoft.com/office/drawing/2014/main" id="{5211D1D4-B920-40B2-B01F-1032279191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929" r="10010"/>
          <a:stretch/>
        </p:blipFill>
        <p:spPr bwMode="auto">
          <a:xfrm>
            <a:off x="8879778" y="4956521"/>
            <a:ext cx="2026004" cy="15288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66287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A6DD7F-8FA9-4CC4-AF2E-AE260A9F5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580" y="193593"/>
            <a:ext cx="8630478" cy="915627"/>
          </a:xfr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800" dirty="0">
                <a:latin typeface="Arial Black" panose="020B0A04020102020204" pitchFamily="34" charset="0"/>
              </a:rPr>
              <a:t>ШКОЛЬНЫЙ ВЕСТНИК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655FECD-F0D7-4429-8E28-8F28885322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9588" y="1903418"/>
            <a:ext cx="2396576" cy="636104"/>
          </a:xfrm>
        </p:spPr>
        <p:txBody>
          <a:bodyPr>
            <a:normAutofit/>
          </a:bodyPr>
          <a:lstStyle/>
          <a:p>
            <a:pPr>
              <a:lnSpc>
                <a:spcPct val="50000"/>
              </a:lnSpc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C00000"/>
                </a:solidFill>
              </a:rPr>
              <a:t>Калейдоскоп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ru-RU" sz="2400" dirty="0">
                <a:solidFill>
                  <a:srgbClr val="C00000"/>
                </a:solidFill>
              </a:rPr>
              <a:t>   событий</a:t>
            </a:r>
          </a:p>
        </p:txBody>
      </p:sp>
      <p:pic>
        <p:nvPicPr>
          <p:cNvPr id="13" name="Объект 12">
            <a:extLst>
              <a:ext uri="{FF2B5EF4-FFF2-40B4-BE49-F238E27FC236}">
                <a16:creationId xmlns="" xmlns:a16="http://schemas.microsoft.com/office/drawing/2014/main" id="{9FD77C01-F511-4F00-AC60-19AA40C771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817" t="2201" r="11086" b="-2201"/>
          <a:stretch/>
        </p:blipFill>
        <p:spPr>
          <a:xfrm>
            <a:off x="8066443" y="4608685"/>
            <a:ext cx="2841650" cy="1943859"/>
          </a:xfrm>
        </p:spPr>
      </p:pic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CAA22E7E-0BC5-4193-B15A-E748E0BA4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41" y="151206"/>
            <a:ext cx="922577" cy="899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ECB2AD3B-71C0-4A18-83DB-12C2CED9DC36}"/>
              </a:ext>
            </a:extLst>
          </p:cNvPr>
          <p:cNvSpPr txBox="1">
            <a:spLocks/>
          </p:cNvSpPr>
          <p:nvPr/>
        </p:nvSpPr>
        <p:spPr>
          <a:xfrm>
            <a:off x="1643270" y="1745249"/>
            <a:ext cx="5181600" cy="4678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1B538CE9-D4A7-4C27-8A8D-005A40BAA320}"/>
              </a:ext>
            </a:extLst>
          </p:cNvPr>
          <p:cNvSpPr txBox="1">
            <a:spLocks/>
          </p:cNvSpPr>
          <p:nvPr/>
        </p:nvSpPr>
        <p:spPr>
          <a:xfrm>
            <a:off x="1643270" y="1618630"/>
            <a:ext cx="5181600" cy="4678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9" name="Объект 2">
            <a:extLst>
              <a:ext uri="{FF2B5EF4-FFF2-40B4-BE49-F238E27FC236}">
                <a16:creationId xmlns="" xmlns:a16="http://schemas.microsoft.com/office/drawing/2014/main" id="{50F2F692-FDD9-4A78-99C5-D710706550B8}"/>
              </a:ext>
            </a:extLst>
          </p:cNvPr>
          <p:cNvSpPr txBox="1">
            <a:spLocks/>
          </p:cNvSpPr>
          <p:nvPr/>
        </p:nvSpPr>
        <p:spPr>
          <a:xfrm>
            <a:off x="692427" y="2213113"/>
            <a:ext cx="5181600" cy="336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0" name="Объект 2">
            <a:extLst>
              <a:ext uri="{FF2B5EF4-FFF2-40B4-BE49-F238E27FC236}">
                <a16:creationId xmlns="" xmlns:a16="http://schemas.microsoft.com/office/drawing/2014/main" id="{6DEB34E4-6F07-4487-9CE6-6F705A048B0A}"/>
              </a:ext>
            </a:extLst>
          </p:cNvPr>
          <p:cNvSpPr txBox="1">
            <a:spLocks/>
          </p:cNvSpPr>
          <p:nvPr/>
        </p:nvSpPr>
        <p:spPr>
          <a:xfrm>
            <a:off x="1937310" y="1139179"/>
            <a:ext cx="5181600" cy="46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1D42073-2ADC-4526-AAF1-9443ABAE4E75}"/>
              </a:ext>
            </a:extLst>
          </p:cNvPr>
          <p:cNvSpPr txBox="1"/>
          <p:nvPr/>
        </p:nvSpPr>
        <p:spPr>
          <a:xfrm>
            <a:off x="1" y="1453682"/>
            <a:ext cx="1219199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Информационный орган МБОУ СОШ №38 (многопрофильная) им. В.М.Дегоева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E1C9552-DE66-41CD-A8E0-69F302C98B52}"/>
              </a:ext>
            </a:extLst>
          </p:cNvPr>
          <p:cNvSpPr txBox="1"/>
          <p:nvPr/>
        </p:nvSpPr>
        <p:spPr>
          <a:xfrm>
            <a:off x="8066443" y="1970499"/>
            <a:ext cx="31490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марта — первый день выборов Президента Российской Федерации. В этот день на нашем избирательном участке ученики подготовили праздничный концерт. Они показали свои лучшие номера.</a:t>
            </a:r>
          </a:p>
          <a:p>
            <a:endParaRPr lang="ru-RU" dirty="0"/>
          </a:p>
        </p:txBody>
      </p:sp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E3508173-679D-4D98-973F-6DA62CEA3D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20" t="26559" r="16631"/>
          <a:stretch/>
        </p:blipFill>
        <p:spPr bwMode="auto">
          <a:xfrm>
            <a:off x="4248140" y="1980500"/>
            <a:ext cx="2870770" cy="19819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DC18C202-D3AF-4061-B5AA-A3FBD66EF200}"/>
              </a:ext>
            </a:extLst>
          </p:cNvPr>
          <p:cNvSpPr/>
          <p:nvPr/>
        </p:nvSpPr>
        <p:spPr>
          <a:xfrm>
            <a:off x="4128266" y="4089042"/>
            <a:ext cx="35314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 марта 450-летие со дня выхода первой «Азбуки».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Обучающиеся 1«Г» класса вместе с советником по воспитательной работе — Морозовой А. Э. проверили свои знания в Интеллектуальной игре «Веселая азбука». Игра получилась веселой и познавательной.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BCBAA7F6-3375-4A78-88F0-056417F68E2A}"/>
              </a:ext>
            </a:extLst>
          </p:cNvPr>
          <p:cNvSpPr/>
          <p:nvPr/>
        </p:nvSpPr>
        <p:spPr>
          <a:xfrm>
            <a:off x="401585" y="2414975"/>
            <a:ext cx="3630262" cy="2443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Юные инспекторы движения школы № 38 и сотрудники Госавтоинспекции провели акцию «Внимание и цветы для автоледи», посвященную Дню 8 марта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Они вручали тематические открытки с пожеланиями, изготовленные своими руками.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B99AE8EC-E90F-444D-A75D-32C4EE27763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561" t="4711" r="6900"/>
          <a:stretch/>
        </p:blipFill>
        <p:spPr>
          <a:xfrm>
            <a:off x="584019" y="4927733"/>
            <a:ext cx="2729024" cy="17746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948272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228</Words>
  <Application>Microsoft Office PowerPoint</Application>
  <PresentationFormat>Произвольный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ШКОЛЬНЫЙ ВЕСТНИК</vt:lpstr>
      <vt:lpstr>ШКОЛЬНЫЙ ВЕСТНИК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ШКОЛЬНЫЙ ВЕСТНИК</dc:title>
  <dc:creator>Залина</dc:creator>
  <cp:lastModifiedBy>test</cp:lastModifiedBy>
  <cp:revision>6</cp:revision>
  <dcterms:created xsi:type="dcterms:W3CDTF">2024-03-20T17:54:21Z</dcterms:created>
  <dcterms:modified xsi:type="dcterms:W3CDTF">2024-07-04T09:15:35Z</dcterms:modified>
</cp:coreProperties>
</file>