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алина" initials="З" lastIdx="2" clrIdx="0">
    <p:extLst>
      <p:ext uri="{19B8F6BF-5375-455C-9EA6-DF929625EA0E}">
        <p15:presenceInfo xmlns="" xmlns:p15="http://schemas.microsoft.com/office/powerpoint/2012/main" userId="Зал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C200"/>
    <a:srgbClr val="E2A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59D12-2365-4DA6-8C82-7A8DAE949E7D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51A1D-F228-4B1E-9506-0EBA45897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364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F2B9F4-1503-4161-8128-AEEE5D24F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693A89B-6104-4BFB-9952-2CC9DBEA4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EAE09C-A6D3-40F0-B3A3-4ED0052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AD486D-2981-43A5-A629-9D5FAEE6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B6257E-61FD-483E-8F57-4B219BD4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03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850899-E434-48E5-B000-F4680B42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F8F29E-FC4C-414F-B5D1-F1DD9EEA8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999C48-F985-4C63-B5B3-EAB24E3E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4B5E6E-130E-49A9-9A40-82E90263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6D96BF-F8F1-4DBC-8361-3B757336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382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BAE2FCD-4168-4528-9971-3475A3D26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EFEBB00-4B48-42BB-B82D-F8DF69A88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6A5370-E10C-4477-B24B-A1AB3CF1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13C10A-D88A-4B58-A2CD-3D3501E8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CEE41D-05AD-4685-8402-2655FC31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915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7E6C13-E34C-40CF-86B5-A0E3A467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CA438E-4F3A-4A55-9E13-09816E3A5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0F25B4-8B6E-41AC-813D-419B7422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A0829E-41BF-4DFC-9EDF-82A64448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6EE5CB-2A63-48AD-B88F-BA1FA578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007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970709-5A3B-4157-A118-9B38F43A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3A08160-34B3-4DA1-80CC-A041AFD4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49385E-45A5-4B08-8FD4-162FED66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519FBF-6262-4264-AE30-92003683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667627-62FC-48E8-9C52-8927FE9F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089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E8E618-976B-471B-BE1E-58E33DA0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D46F77-3D83-45A2-AB28-53C241B44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32E3E1-FE00-4422-A621-BF8A28F0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CF8BF5-E0CE-498E-BA9D-E5D208CB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FFA09AF-B9F9-494B-A0A3-07EE2DC2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EB4D90B-1AA8-4E6C-BAC2-C502286D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252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88EEB8-6045-44D6-809B-74B337AB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7D5FF1-6388-4E7A-986D-53B79C332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EF64546-7EB2-4C22-ABE3-DA7F77F9D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D218583-1EEC-496C-AF3A-4111495B8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87D8C9F-F71E-4863-9D3B-25EF69ABF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FF6A0D6-5D8C-4206-BA75-1ADA903F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3AD876F-4EBA-48DA-96FA-F02C7D4A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265C6D6-9DF0-4077-BA34-45877EA9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828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B30ABA-A2CA-4DE8-AAAB-71B85EC2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09F917D-69F0-4BCD-AC32-8CFCC723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BD9D2C2-9F91-4F37-9F28-4A02C64B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AB01F26-C70C-412A-AD63-D22E7530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32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58FAC8A-FC03-408E-84F1-6A495ED9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1F38DA-543A-4D9F-98B5-AC838455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A26D507-4008-4889-AF99-4D3FFFA2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48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2E26AB-8A32-45E3-A429-2272E64A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7D5564-2B11-47E2-A6D5-11BF2DF3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4AE5FB6-23A8-465F-8138-B202F89D2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9045171-39F3-448C-86B7-FA41C88A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D1C326-FCF7-4DB5-8A69-6B25CAC7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A129DA-FAA3-4343-80BC-DFDE9B41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67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3FA901-A037-4D6A-88A9-BEAC562D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1791035-E980-4F85-A01A-F82D797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37368E-FB32-4AE7-B425-C6F2800C6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BC310DB-A79F-4B66-82A1-1C5C1F75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AF92013-5306-45CE-A4B9-FF3975A1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3C35F4-0513-4CAD-B0A5-C6E45883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746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64A1CA-52C8-4B98-9959-9D185233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99160F-CD5C-4CD8-A320-2686F4C2A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9C54A6-2E55-43B3-A9C0-EAF8EC5F9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A6E34-C0F5-4EC8-ABAB-01D3A5B3F595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9DF9FB-4E83-467A-B306-0660FB2A4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CD29EF-EB31-4022-BC1C-F375F7812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A2549-0D39-4B95-B27F-F687353C5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5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A6DD7F-8FA9-4CC4-AF2E-AE260A9F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580" y="193593"/>
            <a:ext cx="8630478" cy="915627"/>
          </a:xfr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ШКОЛЬНЫЙ ВЕСТНИК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AA22E7E-0BC5-4193-B15A-E748E0BA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1" y="151206"/>
            <a:ext cx="922577" cy="899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ECB2AD3B-71C0-4A18-83DB-12C2CED9DC36}"/>
              </a:ext>
            </a:extLst>
          </p:cNvPr>
          <p:cNvSpPr txBox="1">
            <a:spLocks/>
          </p:cNvSpPr>
          <p:nvPr/>
        </p:nvSpPr>
        <p:spPr>
          <a:xfrm>
            <a:off x="1643270" y="1745249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1B538CE9-D4A7-4C27-8A8D-005A40BAA320}"/>
              </a:ext>
            </a:extLst>
          </p:cNvPr>
          <p:cNvSpPr txBox="1">
            <a:spLocks/>
          </p:cNvSpPr>
          <p:nvPr/>
        </p:nvSpPr>
        <p:spPr>
          <a:xfrm>
            <a:off x="1643270" y="1618630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0F2F692-FDD9-4A78-99C5-D710706550B8}"/>
              </a:ext>
            </a:extLst>
          </p:cNvPr>
          <p:cNvSpPr txBox="1">
            <a:spLocks/>
          </p:cNvSpPr>
          <p:nvPr/>
        </p:nvSpPr>
        <p:spPr>
          <a:xfrm>
            <a:off x="692427" y="2213113"/>
            <a:ext cx="5181600" cy="336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6DEB34E4-6F07-4487-9CE6-6F705A048B0A}"/>
              </a:ext>
            </a:extLst>
          </p:cNvPr>
          <p:cNvSpPr txBox="1">
            <a:spLocks/>
          </p:cNvSpPr>
          <p:nvPr/>
        </p:nvSpPr>
        <p:spPr>
          <a:xfrm>
            <a:off x="1937310" y="1139179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Апрель, май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2024 г.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D42073-2ADC-4526-AAF1-9443ABAE4E75}"/>
              </a:ext>
            </a:extLst>
          </p:cNvPr>
          <p:cNvSpPr txBox="1"/>
          <p:nvPr/>
        </p:nvSpPr>
        <p:spPr>
          <a:xfrm>
            <a:off x="1" y="1453682"/>
            <a:ext cx="121919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Информационный орган МБОУ СОШ №38 (многопрофильная) им. В.М.Дегоева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09CB147-8CB3-49BE-879B-8FF1864ECB80}"/>
              </a:ext>
            </a:extLst>
          </p:cNvPr>
          <p:cNvSpPr txBox="1"/>
          <p:nvPr/>
        </p:nvSpPr>
        <p:spPr>
          <a:xfrm>
            <a:off x="452231" y="1810479"/>
            <a:ext cx="238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Калейдоскоп</a:t>
            </a:r>
          </a:p>
          <a:p>
            <a:r>
              <a:rPr lang="ru-RU" sz="2400" dirty="0">
                <a:solidFill>
                  <a:srgbClr val="C00000"/>
                </a:solidFill>
              </a:rPr>
              <a:t>    событий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C72748F-2946-484B-AA65-94498845C4C5}"/>
              </a:ext>
            </a:extLst>
          </p:cNvPr>
          <p:cNvSpPr txBox="1"/>
          <p:nvPr/>
        </p:nvSpPr>
        <p:spPr>
          <a:xfrm>
            <a:off x="497652" y="2569910"/>
            <a:ext cx="39988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Северо-Осетинском госуниверситете им К.Л Хетагурова прошел Курчатовский образовательный форум, в рамках которого на площадках образовательных учреждений прошли мастер-классы, лекции и конференции.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84F9AADF-CA71-4B3E-A7A9-9DB6A5C4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3" t="3438" r="-833" b="10226"/>
          <a:stretch/>
        </p:blipFill>
        <p:spPr bwMode="auto">
          <a:xfrm>
            <a:off x="692427" y="4629189"/>
            <a:ext cx="3116184" cy="198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4F942C4-CC05-4402-8D52-F0205185AA3B}"/>
              </a:ext>
            </a:extLst>
          </p:cNvPr>
          <p:cNvSpPr/>
          <p:nvPr/>
        </p:nvSpPr>
        <p:spPr>
          <a:xfrm>
            <a:off x="4736691" y="4228354"/>
            <a:ext cx="36921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Сотрудники ГАУ "Центр военно-патриотического воспитания молодежи РСО-Алания" организовали для учеников 5-х классов кинопоказ документального фильма "СОЗДАТЬ КОСМОНАВТА", созданного при поддержке «Роскосмоса».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="" xmlns:a16="http://schemas.microsoft.com/office/drawing/2014/main" id="{07FD493E-2240-4689-B615-71CB94F83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6" t="22379" r="4719" b="6613"/>
          <a:stretch/>
        </p:blipFill>
        <p:spPr bwMode="auto">
          <a:xfrm>
            <a:off x="4829457" y="2162297"/>
            <a:ext cx="3065526" cy="2066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2760544-8CE2-4204-AF1D-0C35930E2E74}"/>
              </a:ext>
            </a:extLst>
          </p:cNvPr>
          <p:cNvSpPr txBox="1"/>
          <p:nvPr/>
        </p:nvSpPr>
        <p:spPr>
          <a:xfrm>
            <a:off x="8625507" y="1867373"/>
            <a:ext cx="287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Школьный олимп</a:t>
            </a:r>
          </a:p>
        </p:txBody>
      </p:sp>
      <p:pic>
        <p:nvPicPr>
          <p:cNvPr id="27" name="Picture 8">
            <a:extLst>
              <a:ext uri="{FF2B5EF4-FFF2-40B4-BE49-F238E27FC236}">
                <a16:creationId xmlns="" xmlns:a16="http://schemas.microsoft.com/office/drawing/2014/main" id="{DF65D989-EAA0-4765-BE83-0742E9123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83" r="12673" b="25881"/>
          <a:stretch/>
        </p:blipFill>
        <p:spPr bwMode="auto">
          <a:xfrm>
            <a:off x="8782184" y="4563572"/>
            <a:ext cx="2837623" cy="2114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92AF779E-7D2F-4CEC-953E-95D38BDF5A04}"/>
              </a:ext>
            </a:extLst>
          </p:cNvPr>
          <p:cNvSpPr/>
          <p:nvPr/>
        </p:nvSpPr>
        <p:spPr>
          <a:xfrm>
            <a:off x="8587408" y="2208183"/>
            <a:ext cx="3604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в Доме офицеров состоялось награждение победителей и призеров Республиканского конкурса "Великая Россия"- 2024.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7 "Г" класса нашей школы Калинин Михаил получил два Диплома 1 степени.</a:t>
            </a:r>
          </a:p>
        </p:txBody>
      </p:sp>
    </p:spTree>
    <p:extLst>
      <p:ext uri="{BB962C8B-B14F-4D97-AF65-F5344CB8AC3E}">
        <p14:creationId xmlns="" xmlns:p14="http://schemas.microsoft.com/office/powerpoint/2010/main" val="244894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A6DD7F-8FA9-4CC4-AF2E-AE260A9F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580" y="193593"/>
            <a:ext cx="8630478" cy="915627"/>
          </a:xfr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ШКОЛЬНЫЙ ВЕСТНИК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AA22E7E-0BC5-4193-B15A-E748E0BA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1" y="151206"/>
            <a:ext cx="922577" cy="899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ECB2AD3B-71C0-4A18-83DB-12C2CED9DC36}"/>
              </a:ext>
            </a:extLst>
          </p:cNvPr>
          <p:cNvSpPr txBox="1">
            <a:spLocks/>
          </p:cNvSpPr>
          <p:nvPr/>
        </p:nvSpPr>
        <p:spPr>
          <a:xfrm>
            <a:off x="1643270" y="1745249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1B538CE9-D4A7-4C27-8A8D-005A40BAA320}"/>
              </a:ext>
            </a:extLst>
          </p:cNvPr>
          <p:cNvSpPr txBox="1">
            <a:spLocks/>
          </p:cNvSpPr>
          <p:nvPr/>
        </p:nvSpPr>
        <p:spPr>
          <a:xfrm>
            <a:off x="1643270" y="1618630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0F2F692-FDD9-4A78-99C5-D710706550B8}"/>
              </a:ext>
            </a:extLst>
          </p:cNvPr>
          <p:cNvSpPr txBox="1">
            <a:spLocks/>
          </p:cNvSpPr>
          <p:nvPr/>
        </p:nvSpPr>
        <p:spPr>
          <a:xfrm>
            <a:off x="692427" y="2213113"/>
            <a:ext cx="5181600" cy="336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6DEB34E4-6F07-4487-9CE6-6F705A048B0A}"/>
              </a:ext>
            </a:extLst>
          </p:cNvPr>
          <p:cNvSpPr txBox="1">
            <a:spLocks/>
          </p:cNvSpPr>
          <p:nvPr/>
        </p:nvSpPr>
        <p:spPr>
          <a:xfrm>
            <a:off x="1937310" y="1139179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D42073-2ADC-4526-AAF1-9443ABAE4E75}"/>
              </a:ext>
            </a:extLst>
          </p:cNvPr>
          <p:cNvSpPr txBox="1"/>
          <p:nvPr/>
        </p:nvSpPr>
        <p:spPr>
          <a:xfrm>
            <a:off x="1" y="1453682"/>
            <a:ext cx="121919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Информационный орган МБОУ СОШ №38 (многопрофильная) им. В.М.Дегоева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09CB147-8CB3-49BE-879B-8FF1864ECB80}"/>
              </a:ext>
            </a:extLst>
          </p:cNvPr>
          <p:cNvSpPr txBox="1"/>
          <p:nvPr/>
        </p:nvSpPr>
        <p:spPr>
          <a:xfrm>
            <a:off x="452231" y="1810479"/>
            <a:ext cx="449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Калейдоскоп событий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9D3EEB1-7FC9-454B-A703-42FE0ED2E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6" y="4791931"/>
            <a:ext cx="3252023" cy="181060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8A4043E-749A-464B-B40E-29C8230D9024}"/>
              </a:ext>
            </a:extLst>
          </p:cNvPr>
          <p:cNvSpPr/>
          <p:nvPr/>
        </p:nvSpPr>
        <p:spPr>
          <a:xfrm>
            <a:off x="346214" y="2225978"/>
            <a:ext cx="518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нашей школы- активисты Движения Первых побывали в гостях у ветерана ВОВ Александра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Пагаева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Ребята станцевали вальс Победы, спели песни военных лет и показали театральные постановки.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Михайлович надел свой праздничный китель и даже вместе с ребятами станцевал вальс.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Пагаеву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этом году исполняется 100 лет.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4AB37C2-A619-4108-AD2B-8A07C73D4A31}"/>
              </a:ext>
            </a:extLst>
          </p:cNvPr>
          <p:cNvSpPr/>
          <p:nvPr/>
        </p:nvSpPr>
        <p:spPr>
          <a:xfrm>
            <a:off x="6004486" y="4571213"/>
            <a:ext cx="56056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нашей школе прошел последний звонок, который оставил незабываемые впечатления у всех учеников.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Этот день был наполнен эмоциями и радостью. Ученики с улыбками на лицах принимали слова поддержки и радовались окончанию учебного года.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Желаем всем выпускникам удачи и успехов в новом этапе жизни!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A95F077-FD69-4173-BAAF-E68CDE8B3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071422"/>
            <a:ext cx="3421538" cy="2388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2851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195</Words>
  <Application>Microsoft Office PowerPoint</Application>
  <PresentationFormat>Произвольный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ШКОЛЬНЫЙ ВЕСТНИК</vt:lpstr>
      <vt:lpstr>ШКОЛЬНЫЙ ВЕСТНИК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ВЕСТНИК</dc:title>
  <dc:creator>Залина</dc:creator>
  <cp:lastModifiedBy>test</cp:lastModifiedBy>
  <cp:revision>12</cp:revision>
  <dcterms:created xsi:type="dcterms:W3CDTF">2024-03-20T17:54:21Z</dcterms:created>
  <dcterms:modified xsi:type="dcterms:W3CDTF">2024-07-04T09:14:36Z</dcterms:modified>
</cp:coreProperties>
</file>