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9" r:id="rId2"/>
    <p:sldId id="260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лина" initials="З" lastIdx="2" clrIdx="0">
    <p:extLst>
      <p:ext uri="{19B8F6BF-5375-455C-9EA6-DF929625EA0E}">
        <p15:presenceInfo xmlns:p15="http://schemas.microsoft.com/office/powerpoint/2012/main" userId="Зал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200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7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20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59D12-2365-4DA6-8C82-7A8DAE949E7D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51A1D-F228-4B1E-9506-0EBA4589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64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2B9F4-1503-4161-8128-AEEE5D24F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93A89B-6104-4BFB-9952-2CC9DBEA4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EAE09C-A6D3-40F0-B3A3-4ED0052C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AD486D-2981-43A5-A629-9D5FAEE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6257E-61FD-483E-8F57-4B219BD4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3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50899-E434-48E5-B000-F4680B42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F8F29E-FC4C-414F-B5D1-F1DD9EEA8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999C48-F985-4C63-B5B3-EAB24E3E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B5E6E-130E-49A9-9A40-82E90263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6D96BF-F8F1-4DBC-8361-3B757336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2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AE2FCD-4168-4528-9971-3475A3D26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FEBB00-4B48-42BB-B82D-F8DF69A88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A5370-E10C-4477-B24B-A1AB3CF1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13C10A-D88A-4B58-A2CD-3D3501E8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CEE41D-05AD-4685-8402-2655FC31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5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E6C13-E34C-40CF-86B5-A0E3A467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A438E-4F3A-4A55-9E13-09816E3A5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F25B4-8B6E-41AC-813D-419B7422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0829E-41BF-4DFC-9EDF-82A64448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EE5CB-2A63-48AD-B88F-BA1FA578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7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70709-5A3B-4157-A118-9B38F43A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A08160-34B3-4DA1-80CC-A041AFD49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49385E-45A5-4B08-8FD4-162FED669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519FBF-6262-4264-AE30-92003683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67627-62FC-48E8-9C52-8927FE9F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9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8E618-976B-471B-BE1E-58E33DA0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46F77-3D83-45A2-AB28-53C241B44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32E3E1-FE00-4422-A621-BF8A28F0E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CF8BF5-E0CE-498E-BA9D-E5D208CB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A09AF-B9F9-494B-A0A3-07EE2DC2A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B4D90B-1AA8-4E6C-BAC2-C502286D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2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8EEB8-6045-44D6-809B-74B337AB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7D5FF1-6388-4E7A-986D-53B79C332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F64546-7EB2-4C22-ABE3-DA7F77F9D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218583-1EEC-496C-AF3A-4111495B8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7D8C9F-F71E-4863-9D3B-25EF69ABF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F6A0D6-5D8C-4206-BA75-1ADA903F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AD876F-4EBA-48DA-96FA-F02C7D4A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65C6D6-9DF0-4077-BA34-45877EA9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8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30ABA-A2CA-4DE8-AAAB-71B85EC2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9F917D-69F0-4BCD-AC32-8CFCC723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D9D2C2-9F91-4F37-9F28-4A02C64B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B01F26-C70C-412A-AD63-D22E7530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32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8FAC8A-FC03-408E-84F1-6A495ED9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F38DA-543A-4D9F-98B5-AC838455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26D507-4008-4889-AF99-4D3FFFA2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8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E26AB-8A32-45E3-A429-2272E64A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7D5564-2B11-47E2-A6D5-11BF2DF3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E5FB6-23A8-465F-8138-B202F89D2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045171-39F3-448C-86B7-FA41C88A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D1C326-FCF7-4DB5-8A69-6B25CAC7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A129DA-FAA3-4343-80BC-DFDE9B41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7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FA901-A037-4D6A-88A9-BEAC562D1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791035-E980-4F85-A01A-F82D797F2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37368E-FB32-4AE7-B425-C6F2800C6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C310DB-A79F-4B66-82A1-1C5C1F75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92013-5306-45CE-A4B9-FF3975A1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3C35F4-0513-4CAD-B0A5-C6E45883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6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4A1CA-52C8-4B98-9959-9D185233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99160F-CD5C-4CD8-A320-2686F4C2A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C54A6-2E55-43B3-A9C0-EAF8EC5F9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A6E34-C0F5-4EC8-ABAB-01D3A5B3F595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9DF9FB-4E83-467A-B306-0660FB2A4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CD29EF-EB31-4022-BC1C-F375F781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A2549-0D39-4B95-B27F-F687353C5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5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6DD7F-8FA9-4CC4-AF2E-AE260A9F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580" y="193593"/>
            <a:ext cx="8630478" cy="915627"/>
          </a:xfr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dirty="0">
                <a:latin typeface="Arial Black" panose="020B0A04020102020204" pitchFamily="34" charset="0"/>
              </a:rPr>
              <a:t>ШКОЛЬНЫЙ ВЕСТНИК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A22E7E-0BC5-4193-B15A-E748E0BA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1" y="151206"/>
            <a:ext cx="922577" cy="899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1B538CE9-D4A7-4C27-8A8D-005A40BAA320}"/>
              </a:ext>
            </a:extLst>
          </p:cNvPr>
          <p:cNvSpPr txBox="1">
            <a:spLocks/>
          </p:cNvSpPr>
          <p:nvPr/>
        </p:nvSpPr>
        <p:spPr>
          <a:xfrm>
            <a:off x="1643270" y="1618630"/>
            <a:ext cx="5181600" cy="467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DEB34E4-6F07-4487-9CE6-6F705A048B0A}"/>
              </a:ext>
            </a:extLst>
          </p:cNvPr>
          <p:cNvSpPr txBox="1">
            <a:spLocks/>
          </p:cNvSpPr>
          <p:nvPr/>
        </p:nvSpPr>
        <p:spPr>
          <a:xfrm>
            <a:off x="1937310" y="1139179"/>
            <a:ext cx="5181600" cy="46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Декабрь 2024 г. №1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42073-2ADC-4526-AAF1-9443ABAE4E75}"/>
              </a:ext>
            </a:extLst>
          </p:cNvPr>
          <p:cNvSpPr txBox="1"/>
          <p:nvPr/>
        </p:nvSpPr>
        <p:spPr>
          <a:xfrm>
            <a:off x="1" y="1453682"/>
            <a:ext cx="121919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Информационный орган МБОУ СОШ №38 (многопрофильная) им. В.М.Дегоева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401C9-2DA1-8D60-DAE9-6C846F9AB492}"/>
              </a:ext>
            </a:extLst>
          </p:cNvPr>
          <p:cNvSpPr txBox="1"/>
          <p:nvPr/>
        </p:nvSpPr>
        <p:spPr>
          <a:xfrm>
            <a:off x="372001" y="1834601"/>
            <a:ext cx="313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C00000"/>
                </a:solidFill>
              </a:rPr>
              <a:t>Калейдоскоп событий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88795-96D5-925C-3679-0F138E2EB355}"/>
              </a:ext>
            </a:extLst>
          </p:cNvPr>
          <p:cNvSpPr txBox="1"/>
          <p:nvPr/>
        </p:nvSpPr>
        <p:spPr>
          <a:xfrm>
            <a:off x="372001" y="2246298"/>
            <a:ext cx="40706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декабря отмечается Международный день инвалидов.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чащиеся 5 «В» класса и 9 «В» класса посетили на дому Лик Владимира.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поделились своими историями из школьной жизни, а в знак внимания преподнесли ему подарок. </a:t>
            </a:r>
            <a:endParaRPr lang="en-US" sz="160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Уходя, гости поблагодарили за тёплый приём, пожелали семье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наилучшего</a:t>
            </a:r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529B29-C0A1-2E0E-5F85-0E5E2DCA01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8" t="24716" r="421" b="4206"/>
          <a:stretch/>
        </p:blipFill>
        <p:spPr>
          <a:xfrm>
            <a:off x="798402" y="4507046"/>
            <a:ext cx="2453755" cy="22530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1F61A5-E6F2-6BBC-1E1E-6FCC9FA76BF9}"/>
              </a:ext>
            </a:extLst>
          </p:cNvPr>
          <p:cNvSpPr txBox="1"/>
          <p:nvPr/>
        </p:nvSpPr>
        <p:spPr>
          <a:xfrm>
            <a:off x="4686610" y="3778150"/>
            <a:ext cx="30627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МБОУ СОШ №38 им. В.М.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Дегоева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прошла героико-патриотическая акция ко Дню Героев Отечества. Акцию посвятили выпускникам, погибшим в зоне СВО.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Изображение выглядит как одежда, человек, костюм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C6B82F54-CFF9-BE0B-6E2E-3386E38F9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85" y="4997278"/>
            <a:ext cx="2644830" cy="166712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EDEC41-30C4-252F-E826-DB08E6C75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2"/>
          <a:stretch/>
        </p:blipFill>
        <p:spPr>
          <a:xfrm>
            <a:off x="4686610" y="1905635"/>
            <a:ext cx="2644830" cy="178989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9E539C3-8BD1-6819-3A51-858085EBCEFA}"/>
              </a:ext>
            </a:extLst>
          </p:cNvPr>
          <p:cNvSpPr txBox="1"/>
          <p:nvPr/>
        </p:nvSpPr>
        <p:spPr>
          <a:xfrm>
            <a:off x="7993404" y="4156495"/>
            <a:ext cx="38265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предверии</a:t>
            </a:r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дня ракетных войск стратегического назначения в актовом зале МБОУ СОШ № 38 прошел урок Мужества для учащихся 8-11 классов. Цель мероприятия– познакомить учеников с ракетными войсками, артиллерией</a:t>
            </a:r>
          </a:p>
          <a:p>
            <a:r>
              <a:rPr lang="ru-RU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вселить гордость за артиллерию нашей страны.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C166839-9856-BA6B-2398-7CE95EE46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t="23433" r="1306"/>
          <a:stretch/>
        </p:blipFill>
        <p:spPr bwMode="auto">
          <a:xfrm>
            <a:off x="8096139" y="1905635"/>
            <a:ext cx="3062789" cy="216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8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C4697-E798-2C8D-D6D5-3FBB441C0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105ED-78EB-CB26-610A-1233D0CA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580" y="193593"/>
            <a:ext cx="8630478" cy="915627"/>
          </a:xfr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800" dirty="0">
                <a:latin typeface="Arial Black" panose="020B0A04020102020204" pitchFamily="34" charset="0"/>
              </a:rPr>
              <a:t>ШКОЛЬНЫЙ ВЕСТНИК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5600A3-E369-BBD1-6363-3CF73754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1" y="151206"/>
            <a:ext cx="922577" cy="899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CA132511-9EAD-220B-B702-702D51BCE427}"/>
              </a:ext>
            </a:extLst>
          </p:cNvPr>
          <p:cNvSpPr txBox="1">
            <a:spLocks/>
          </p:cNvSpPr>
          <p:nvPr/>
        </p:nvSpPr>
        <p:spPr>
          <a:xfrm>
            <a:off x="1643270" y="1618630"/>
            <a:ext cx="5181600" cy="467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ACF73D80-4865-4679-3FC7-FE3F2C07BFA5}"/>
              </a:ext>
            </a:extLst>
          </p:cNvPr>
          <p:cNvSpPr txBox="1">
            <a:spLocks/>
          </p:cNvSpPr>
          <p:nvPr/>
        </p:nvSpPr>
        <p:spPr>
          <a:xfrm>
            <a:off x="1937310" y="1139179"/>
            <a:ext cx="5181600" cy="46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Декабрь 2024 г. №2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65359-E544-1B38-98EA-A3CD70D3B056}"/>
              </a:ext>
            </a:extLst>
          </p:cNvPr>
          <p:cNvSpPr txBox="1"/>
          <p:nvPr/>
        </p:nvSpPr>
        <p:spPr>
          <a:xfrm>
            <a:off x="1" y="1453682"/>
            <a:ext cx="121919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Информационный орган МБОУ СОШ №38 (многопрофильная) им. В.М.Дегоева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DF19A-31D2-BF32-B9F2-96195C588329}"/>
              </a:ext>
            </a:extLst>
          </p:cNvPr>
          <p:cNvSpPr txBox="1"/>
          <p:nvPr/>
        </p:nvSpPr>
        <p:spPr>
          <a:xfrm>
            <a:off x="291041" y="1834601"/>
            <a:ext cx="2544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C00000"/>
                </a:solidFill>
              </a:rPr>
              <a:t>Школьный олимп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6F465-1D03-9F63-92BA-81DDDD779D81}"/>
              </a:ext>
            </a:extLst>
          </p:cNvPr>
          <p:cNvSpPr txBox="1"/>
          <p:nvPr/>
        </p:nvSpPr>
        <p:spPr>
          <a:xfrm>
            <a:off x="291041" y="2178494"/>
            <a:ext cx="39430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5 «Б» класса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Зембатов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Ацамаз занял </a:t>
            </a:r>
            <a:r>
              <a:rPr lang="en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межрегиональных соревнованиях по кикбоксингу, посвященных памяти заслуженного работника физической культуры и спорта КБР, президента федерации кикбоксинга КБР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Бецукова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Заура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Лабиновича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FB16B47-FF0F-62A7-AB2B-186BC337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25838" r="27798" b="6667"/>
          <a:stretch/>
        </p:blipFill>
        <p:spPr bwMode="auto">
          <a:xfrm>
            <a:off x="371795" y="4063709"/>
            <a:ext cx="2897705" cy="26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07BB4A-8143-6F9D-6295-49B57B9DBB61}"/>
              </a:ext>
            </a:extLst>
          </p:cNvPr>
          <p:cNvSpPr txBox="1"/>
          <p:nvPr/>
        </p:nvSpPr>
        <p:spPr>
          <a:xfrm>
            <a:off x="4234070" y="4498328"/>
            <a:ext cx="34089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г.Грозном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прошли Всероссийские соревнований по вольной борьбе, посвященные памяти чеченского борца вольного стиля и заслуженного мастера спорта СССР Адлана Вараева.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8 «Б» класса Плиев Аспар занял </a:t>
            </a:r>
            <a:r>
              <a:rPr lang="en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909A872-8E6A-5094-9AF6-CEAB0BD80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25837" r="19543" b="15842"/>
          <a:stretch/>
        </p:blipFill>
        <p:spPr bwMode="auto">
          <a:xfrm>
            <a:off x="4359005" y="1978841"/>
            <a:ext cx="2111401" cy="246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6FD2F0-B950-655A-2530-4882348546F2}"/>
              </a:ext>
            </a:extLst>
          </p:cNvPr>
          <p:cNvSpPr txBox="1"/>
          <p:nvPr/>
        </p:nvSpPr>
        <p:spPr>
          <a:xfrm>
            <a:off x="8909711" y="1834601"/>
            <a:ext cx="1639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C00000"/>
                </a:solidFill>
              </a:rPr>
              <a:t>Загадки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7DAB85-948C-A5EA-5788-026D1EC0BC26}"/>
              </a:ext>
            </a:extLst>
          </p:cNvPr>
          <p:cNvSpPr txBox="1"/>
          <p:nvPr/>
        </p:nvSpPr>
        <p:spPr>
          <a:xfrm>
            <a:off x="8428006" y="2246767"/>
            <a:ext cx="300400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Без ног и рук, но по всему миру хожу, </a:t>
            </a:r>
          </a:p>
          <a:p>
            <a:r>
              <a:rPr lang="ru-RU" sz="1600" i="1" dirty="0"/>
              <a:t>О странах и морях я много расскажу.</a:t>
            </a:r>
          </a:p>
          <a:p>
            <a:pPr algn="r"/>
            <a:r>
              <a:rPr lang="ru-RU" sz="1600" i="1" dirty="0"/>
              <a:t>(География)</a:t>
            </a:r>
          </a:p>
          <a:p>
            <a:pPr algn="r"/>
            <a:endParaRPr lang="ru-RU" sz="1600" i="1" dirty="0"/>
          </a:p>
          <a:p>
            <a:r>
              <a:rPr lang="ru-RU" sz="1600" i="1" dirty="0"/>
              <a:t>Я бегаю по классам быстро,</a:t>
            </a:r>
          </a:p>
          <a:p>
            <a:r>
              <a:rPr lang="ru-RU" sz="1600" i="1" dirty="0"/>
              <a:t>И в школе всюду слышу свист.</a:t>
            </a:r>
          </a:p>
          <a:p>
            <a:r>
              <a:rPr lang="ru-RU" sz="1600" i="1" dirty="0"/>
              <a:t>Он торопит и зовёт,</a:t>
            </a:r>
          </a:p>
          <a:p>
            <a:r>
              <a:rPr lang="ru-RU" sz="1600" i="1" dirty="0"/>
              <a:t>На перемену всех ведёт.</a:t>
            </a:r>
          </a:p>
          <a:p>
            <a:pPr algn="r"/>
            <a:r>
              <a:rPr lang="ru-RU" sz="1600" i="1" dirty="0"/>
              <a:t>(Звонок)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E0F186-0DC7-1653-C6E0-29ADFF029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494" y="4821280"/>
            <a:ext cx="2092564" cy="18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11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299</Words>
  <Application>Microsoft Macintosh PowerPoint</Application>
  <PresentationFormat>Широкоэкранный</PresentationFormat>
  <Paragraphs>25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ШКОЛЬНЫЙ ВЕСТНИК</vt:lpstr>
      <vt:lpstr>ШКОЛЬНЫЙ ВЕСТНИК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ВЕСТНИК</dc:title>
  <dc:creator>Залина</dc:creator>
  <cp:lastModifiedBy>Залина Хетагурова</cp:lastModifiedBy>
  <cp:revision>14</cp:revision>
  <dcterms:created xsi:type="dcterms:W3CDTF">2024-03-20T17:54:21Z</dcterms:created>
  <dcterms:modified xsi:type="dcterms:W3CDTF">2024-12-24T10:40:10Z</dcterms:modified>
</cp:coreProperties>
</file>