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алина" initials="З" lastIdx="2" clrIdx="0">
    <p:extLst>
      <p:ext uri="{19B8F6BF-5375-455C-9EA6-DF929625EA0E}">
        <p15:presenceInfo xmlns:p15="http://schemas.microsoft.com/office/powerpoint/2012/main" userId="Зал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59D12-2365-4DA6-8C82-7A8DAE949E7D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51A1D-F228-4B1E-9506-0EBA45897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6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2B9F4-1503-4161-8128-AEEE5D24F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93A89B-6104-4BFB-9952-2CC9DBEA4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E09C-A6D3-40F0-B3A3-4ED0052C2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AD486D-2981-43A5-A629-9D5FAEE6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6257E-61FD-483E-8F57-4B219BD4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3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50899-E434-48E5-B000-F4680B42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F8F29E-FC4C-414F-B5D1-F1DD9EEA8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99C48-F985-4C63-B5B3-EAB24E3E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4B5E6E-130E-49A9-9A40-82E90263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D96BF-F8F1-4DBC-8361-3B7573363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2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AE2FCD-4168-4528-9971-3475A3D26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FEBB00-4B48-42BB-B82D-F8DF69A88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A5370-E10C-4477-B24B-A1AB3CF1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13C10A-D88A-4B58-A2CD-3D3501E8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EE41D-05AD-4685-8402-2655FC31C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15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E6C13-E34C-40CF-86B5-A0E3A467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CA438E-4F3A-4A55-9E13-09816E3A5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F25B4-8B6E-41AC-813D-419B7422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0829E-41BF-4DFC-9EDF-82A64448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EE5CB-2A63-48AD-B88F-BA1FA578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7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0709-5A3B-4157-A118-9B38F43A4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A08160-34B3-4DA1-80CC-A041AFD4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9385E-45A5-4B08-8FD4-162FED669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519FBF-6262-4264-AE30-92003683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67627-62FC-48E8-9C52-8927FE9F6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9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8E618-976B-471B-BE1E-58E33DA0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D46F77-3D83-45A2-AB28-53C241B44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32E3E1-FE00-4422-A621-BF8A28F0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CF8BF5-E0CE-498E-BA9D-E5D208CB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FA09AF-B9F9-494B-A0A3-07EE2DC2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B4D90B-1AA8-4E6C-BAC2-C502286D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52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8EEB8-6045-44D6-809B-74B337AB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7D5FF1-6388-4E7A-986D-53B79C332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F64546-7EB2-4C22-ABE3-DA7F77F9D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218583-1EEC-496C-AF3A-4111495B8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87D8C9F-F71E-4863-9D3B-25EF69ABF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F6A0D6-5D8C-4206-BA75-1ADA903F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AD876F-4EBA-48DA-96FA-F02C7D4A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265C6D6-9DF0-4077-BA34-45877EA9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8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30ABA-A2CA-4DE8-AAAB-71B85EC2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9F917D-69F0-4BCD-AC32-8CFCC723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D9D2C2-9F91-4F37-9F28-4A02C64B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B01F26-C70C-412A-AD63-D22E7530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2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8FAC8A-FC03-408E-84F1-6A495ED9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1F38DA-543A-4D9F-98B5-AC8384556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26D507-4008-4889-AF99-4D3FFFA2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8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E26AB-8A32-45E3-A429-2272E64A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7D5564-2B11-47E2-A6D5-11BF2DF3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4AE5FB6-23A8-465F-8138-B202F89D2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045171-39F3-448C-86B7-FA41C88AA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D1C326-FCF7-4DB5-8A69-6B25CAC7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A129DA-FAA3-4343-80BC-DFDE9B41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76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FA901-A037-4D6A-88A9-BEAC562D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1791035-E980-4F85-A01A-F82D797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37368E-FB32-4AE7-B425-C6F2800C6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C310DB-A79F-4B66-82A1-1C5C1F75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F92013-5306-45CE-A4B9-FF3975A1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3C35F4-0513-4CAD-B0A5-C6E45883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60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4A1CA-52C8-4B98-9959-9D185233A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99160F-CD5C-4CD8-A320-2686F4C2A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9C54A6-2E55-43B3-A9C0-EAF8EC5F9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6E34-C0F5-4EC8-ABAB-01D3A5B3F595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9DF9FB-4E83-467A-B306-0660FB2A4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D29EF-EB31-4022-BC1C-F375F7812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2549-0D39-4B95-B27F-F687353C5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5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6DD7F-8FA9-4CC4-AF2E-AE260A9F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580" y="193593"/>
            <a:ext cx="8630478" cy="915627"/>
          </a:xfr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ШКОЛЬНЫЙ ВЕСТНИК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A22E7E-0BC5-4193-B15A-E748E0BA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1" y="151206"/>
            <a:ext cx="922577" cy="899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1B538CE9-D4A7-4C27-8A8D-005A40BAA320}"/>
              </a:ext>
            </a:extLst>
          </p:cNvPr>
          <p:cNvSpPr txBox="1">
            <a:spLocks/>
          </p:cNvSpPr>
          <p:nvPr/>
        </p:nvSpPr>
        <p:spPr>
          <a:xfrm>
            <a:off x="1643270" y="1618630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DEB34E4-6F07-4487-9CE6-6F705A048B0A}"/>
              </a:ext>
            </a:extLst>
          </p:cNvPr>
          <p:cNvSpPr txBox="1">
            <a:spLocks/>
          </p:cNvSpPr>
          <p:nvPr/>
        </p:nvSpPr>
        <p:spPr>
          <a:xfrm>
            <a:off x="1937310" y="1139179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Сентябрь 2024 г. №1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42073-2ADC-4526-AAF1-9443ABAE4E75}"/>
              </a:ext>
            </a:extLst>
          </p:cNvPr>
          <p:cNvSpPr txBox="1"/>
          <p:nvPr/>
        </p:nvSpPr>
        <p:spPr>
          <a:xfrm>
            <a:off x="1" y="1453682"/>
            <a:ext cx="12191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Информационный орган МБОУ СОШ №38 (многопрофильная) им. В.М.Дегоева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49F24DE-EA8A-465C-8AC1-D9F5F2EE353B}"/>
              </a:ext>
            </a:extLst>
          </p:cNvPr>
          <p:cNvSpPr/>
          <p:nvPr/>
        </p:nvSpPr>
        <p:spPr>
          <a:xfrm>
            <a:off x="287415" y="2011439"/>
            <a:ext cx="3946655" cy="312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 Калейдоскоп событий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EA849-9F71-4FB0-8EF7-FE16D82B8E05}"/>
              </a:ext>
            </a:extLst>
          </p:cNvPr>
          <p:cNvSpPr txBox="1"/>
          <p:nvPr/>
        </p:nvSpPr>
        <p:spPr>
          <a:xfrm>
            <a:off x="8663607" y="1849592"/>
            <a:ext cx="324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8650" indent="-1800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Школьный олимп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68ACC-9996-40DE-8FC1-FD77D5D0DEEB}"/>
              </a:ext>
            </a:extLst>
          </p:cNvPr>
          <p:cNvSpPr txBox="1"/>
          <p:nvPr/>
        </p:nvSpPr>
        <p:spPr>
          <a:xfrm>
            <a:off x="287415" y="2304492"/>
            <a:ext cx="4325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ДНЕМ ЗНАНИЙ!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нашей школе прошла торжественная линейка, посвященная Дню знаний и началу нового учебного года.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этот особенный день ученики и учителя собрались вместе, чтобы отметить начало нового учебного года.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79C8D74-A8DB-445B-AD96-FFCB5B7A5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1" y="4388655"/>
            <a:ext cx="2995468" cy="203132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E5CFBD0-4A77-43DD-84E4-C71475FDAB4F}"/>
              </a:ext>
            </a:extLst>
          </p:cNvPr>
          <p:cNvSpPr/>
          <p:nvPr/>
        </p:nvSpPr>
        <p:spPr>
          <a:xfrm>
            <a:off x="8563635" y="2304491"/>
            <a:ext cx="34409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Эрислав Санакоев принял участие в шоу «Голос. Дети»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прошел этап слепых прослушиваний, исполнив песню «Моя Москва». К нему повернулся певец Дима Билан.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1" name="Picture 17">
            <a:extLst>
              <a:ext uri="{FF2B5EF4-FFF2-40B4-BE49-F238E27FC236}">
                <a16:creationId xmlns:a16="http://schemas.microsoft.com/office/drawing/2014/main" id="{80F34279-64B4-4708-8943-C22DE7C3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634" y="4122390"/>
            <a:ext cx="1921110" cy="256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3940A43-46BE-40E0-A353-F86E0FBC909B}"/>
              </a:ext>
            </a:extLst>
          </p:cNvPr>
          <p:cNvSpPr/>
          <p:nvPr/>
        </p:nvSpPr>
        <p:spPr>
          <a:xfrm>
            <a:off x="4528110" y="4421845"/>
            <a:ext cx="3993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этой неделе проходит Всероссийская акция недели безопасности на дорогах. В МБОУ СОШ №38 сотрудники ГИБДД провели беседу с учащимися на тему "Правила поведения на дороге". Дети с интересом слушали и задавали вопросы.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51" name="Picture 27">
            <a:extLst>
              <a:ext uri="{FF2B5EF4-FFF2-40B4-BE49-F238E27FC236}">
                <a16:creationId xmlns:a16="http://schemas.microsoft.com/office/drawing/2014/main" id="{C8605A9F-CBBC-4461-BCF5-523B5BFFE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r="14533"/>
          <a:stretch/>
        </p:blipFill>
        <p:spPr bwMode="auto">
          <a:xfrm>
            <a:off x="4576874" y="2137517"/>
            <a:ext cx="3381058" cy="206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6DD7F-8FA9-4CC4-AF2E-AE260A9F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580" y="193593"/>
            <a:ext cx="8630478" cy="915627"/>
          </a:xfr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ШКОЛЬНЫЙ ВЕСТНИК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5FECD-F0D7-4429-8E28-8F2888532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305" y="2008320"/>
            <a:ext cx="3594740" cy="467864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Калейдоскоп событий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A22E7E-0BC5-4193-B15A-E748E0BA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1" y="151206"/>
            <a:ext cx="922577" cy="899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ECB2AD3B-71C0-4A18-83DB-12C2CED9DC36}"/>
              </a:ext>
            </a:extLst>
          </p:cNvPr>
          <p:cNvSpPr txBox="1">
            <a:spLocks/>
          </p:cNvSpPr>
          <p:nvPr/>
        </p:nvSpPr>
        <p:spPr>
          <a:xfrm>
            <a:off x="1643270" y="1745249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B538CE9-D4A7-4C27-8A8D-005A40BAA320}"/>
              </a:ext>
            </a:extLst>
          </p:cNvPr>
          <p:cNvSpPr txBox="1">
            <a:spLocks/>
          </p:cNvSpPr>
          <p:nvPr/>
        </p:nvSpPr>
        <p:spPr>
          <a:xfrm>
            <a:off x="1643270" y="1618630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0F2F692-FDD9-4A78-99C5-D710706550B8}"/>
              </a:ext>
            </a:extLst>
          </p:cNvPr>
          <p:cNvSpPr txBox="1">
            <a:spLocks/>
          </p:cNvSpPr>
          <p:nvPr/>
        </p:nvSpPr>
        <p:spPr>
          <a:xfrm>
            <a:off x="692427" y="2213113"/>
            <a:ext cx="5181600" cy="336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DEB34E4-6F07-4487-9CE6-6F705A048B0A}"/>
              </a:ext>
            </a:extLst>
          </p:cNvPr>
          <p:cNvSpPr txBox="1">
            <a:spLocks/>
          </p:cNvSpPr>
          <p:nvPr/>
        </p:nvSpPr>
        <p:spPr>
          <a:xfrm>
            <a:off x="1937310" y="1139179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Октябрь 2024 г. №1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42073-2ADC-4526-AAF1-9443ABAE4E75}"/>
              </a:ext>
            </a:extLst>
          </p:cNvPr>
          <p:cNvSpPr txBox="1"/>
          <p:nvPr/>
        </p:nvSpPr>
        <p:spPr>
          <a:xfrm>
            <a:off x="1" y="1453682"/>
            <a:ext cx="12191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Информационный орган МБОУ СОШ №38 (многопрофильная) им. В.М.Дегоева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82C300-B90A-45DB-AD74-88499476FBF0}"/>
              </a:ext>
            </a:extLst>
          </p:cNvPr>
          <p:cNvSpPr/>
          <p:nvPr/>
        </p:nvSpPr>
        <p:spPr>
          <a:xfrm>
            <a:off x="8544020" y="1864066"/>
            <a:ext cx="2955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8650" indent="-1800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Школьный олимп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F8E566F-DF36-47D2-BE77-96A1DAC9406D}"/>
              </a:ext>
            </a:extLst>
          </p:cNvPr>
          <p:cNvSpPr/>
          <p:nvPr/>
        </p:nvSpPr>
        <p:spPr>
          <a:xfrm>
            <a:off x="8362122" y="2297422"/>
            <a:ext cx="38298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8 «А» класса Тимур Гусов воспитанник ГБУ ДО СШОР ТХЭКВОНДО занял второе место на международных соревнованиях в Китае в возрастной категории юноши 12-14 лет.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8DD5123E-2C5A-4D90-B8F9-CCF89C4EC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3" t="26583" r="9632" b="19954"/>
          <a:stretch/>
        </p:blipFill>
        <p:spPr bwMode="auto">
          <a:xfrm>
            <a:off x="8814869" y="4090428"/>
            <a:ext cx="2237444" cy="26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DF666D-1CF0-4101-8D53-3433213101E7}"/>
              </a:ext>
            </a:extLst>
          </p:cNvPr>
          <p:cNvSpPr/>
          <p:nvPr/>
        </p:nvSpPr>
        <p:spPr>
          <a:xfrm>
            <a:off x="184370" y="2339732"/>
            <a:ext cx="45237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Состоялось торжественное открытие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школы №38.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мероприятии приняли участие мэр города Вячеслав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Мильдзихов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министр образования и науки республики Элла Алибекова, а также заместитель главы администрации Мадина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6" name="Picture 18">
            <a:extLst>
              <a:ext uri="{FF2B5EF4-FFF2-40B4-BE49-F238E27FC236}">
                <a16:creationId xmlns:a16="http://schemas.microsoft.com/office/drawing/2014/main" id="{356F330D-3762-484E-B632-1BC18D2E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3" y="4525061"/>
            <a:ext cx="3058873" cy="203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8C30EC2-2096-448C-A154-75745658A8D4}"/>
              </a:ext>
            </a:extLst>
          </p:cNvPr>
          <p:cNvSpPr/>
          <p:nvPr/>
        </p:nvSpPr>
        <p:spPr>
          <a:xfrm>
            <a:off x="4230757" y="4496507"/>
            <a:ext cx="41744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канун праздника Дня Учителя наши педагоги за многолетний и добросовестный труд были награждены Почетными грамотами Министерства образования республики, Правительства республики, Управления образования города.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>
            <a:extLst>
              <a:ext uri="{FF2B5EF4-FFF2-40B4-BE49-F238E27FC236}">
                <a16:creationId xmlns:a16="http://schemas.microsoft.com/office/drawing/2014/main" id="{BEE0083A-D7C2-4402-B6B2-FAE1162D5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1" y="2008320"/>
            <a:ext cx="3594740" cy="239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2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6DD7F-8FA9-4CC4-AF2E-AE260A9F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580" y="193593"/>
            <a:ext cx="8630478" cy="915627"/>
          </a:xfr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ШКОЛЬНЫЙ ВЕСТНИК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55FECD-F0D7-4429-8E28-8F2888532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305" y="2008320"/>
            <a:ext cx="3594740" cy="467864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Калейдоскоп событий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A22E7E-0BC5-4193-B15A-E748E0BA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1" y="151206"/>
            <a:ext cx="922577" cy="899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ECB2AD3B-71C0-4A18-83DB-12C2CED9DC36}"/>
              </a:ext>
            </a:extLst>
          </p:cNvPr>
          <p:cNvSpPr txBox="1">
            <a:spLocks/>
          </p:cNvSpPr>
          <p:nvPr/>
        </p:nvSpPr>
        <p:spPr>
          <a:xfrm>
            <a:off x="1643270" y="1745249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B538CE9-D4A7-4C27-8A8D-005A40BAA320}"/>
              </a:ext>
            </a:extLst>
          </p:cNvPr>
          <p:cNvSpPr txBox="1">
            <a:spLocks/>
          </p:cNvSpPr>
          <p:nvPr/>
        </p:nvSpPr>
        <p:spPr>
          <a:xfrm>
            <a:off x="1643270" y="1618630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DEB34E4-6F07-4487-9CE6-6F705A048B0A}"/>
              </a:ext>
            </a:extLst>
          </p:cNvPr>
          <p:cNvSpPr txBox="1">
            <a:spLocks/>
          </p:cNvSpPr>
          <p:nvPr/>
        </p:nvSpPr>
        <p:spPr>
          <a:xfrm>
            <a:off x="1937310" y="1139179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Октябрь 2024 г. №2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42073-2ADC-4526-AAF1-9443ABAE4E75}"/>
              </a:ext>
            </a:extLst>
          </p:cNvPr>
          <p:cNvSpPr txBox="1"/>
          <p:nvPr/>
        </p:nvSpPr>
        <p:spPr>
          <a:xfrm>
            <a:off x="1" y="1453682"/>
            <a:ext cx="12191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Информационный орган МБОУ СОШ №38 (многопрофильная) им. В.М.Дегоева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82C300-B90A-45DB-AD74-88499476FBF0}"/>
              </a:ext>
            </a:extLst>
          </p:cNvPr>
          <p:cNvSpPr/>
          <p:nvPr/>
        </p:nvSpPr>
        <p:spPr>
          <a:xfrm>
            <a:off x="8544020" y="1864066"/>
            <a:ext cx="29555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8650" indent="-1800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C00000"/>
                </a:solidFill>
              </a:rPr>
              <a:t>Школьный олимп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8D0156E-0487-4295-85D6-686991C40763}"/>
              </a:ext>
            </a:extLst>
          </p:cNvPr>
          <p:cNvSpPr/>
          <p:nvPr/>
        </p:nvSpPr>
        <p:spPr>
          <a:xfrm>
            <a:off x="358305" y="2271800"/>
            <a:ext cx="43329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прошла встреча старшеклассников с народным поэтом Республики Северная Осетия-Алания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Музафером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Дзасоховым и заместителем директора Национальной научной библиотеки Ириной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Бибоевой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была не только полезной, но и интересной.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1A2961-7D59-44D6-956F-9618B1147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41" y="4601306"/>
            <a:ext cx="3277747" cy="210548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02DE7B-1A6A-4B73-A29E-3CC4643EFBAA}"/>
              </a:ext>
            </a:extLst>
          </p:cNvPr>
          <p:cNvSpPr/>
          <p:nvPr/>
        </p:nvSpPr>
        <p:spPr>
          <a:xfrm>
            <a:off x="4385278" y="4103003"/>
            <a:ext cx="43148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базе МБОУ СОШ 38 были проведены открытые уроки для вновь назначенных директоров и заместителей директоров. Присутствовала руководитель Центра развития управленческих кадров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Хайретдинова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Эльмира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Рахимжановна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После уроков было сказано много слов благодарности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проведеннное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EB45156-DC35-4478-B164-E16D0D6F1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2" t="21513" r="3007" b="2395"/>
          <a:stretch/>
        </p:blipFill>
        <p:spPr bwMode="auto">
          <a:xfrm>
            <a:off x="4647938" y="1975831"/>
            <a:ext cx="3157858" cy="20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BF39DA0-8A25-42BD-8120-D57BA6801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b="4734"/>
          <a:stretch/>
        </p:blipFill>
        <p:spPr bwMode="auto">
          <a:xfrm>
            <a:off x="9374665" y="4249663"/>
            <a:ext cx="1929437" cy="245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E132515-08E4-4EB3-AF87-5744DEE9CF52}"/>
              </a:ext>
            </a:extLst>
          </p:cNvPr>
          <p:cNvSpPr/>
          <p:nvPr/>
        </p:nvSpPr>
        <p:spPr>
          <a:xfrm>
            <a:off x="8832997" y="2207232"/>
            <a:ext cx="330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Ученица 8 "А« Белоусова Алёна воспитанница ГБУ ДО СШОР по фехтованию заняла первое место во Всероссийских соревнованиях "Донская осень" в возрастной категории до 15 лет.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1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AB4F0-97F8-AD9B-1772-29F0C43A1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6A174-A28A-47C6-E2B0-7C2D6FE2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580" y="193593"/>
            <a:ext cx="8630478" cy="915627"/>
          </a:xfr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ШКОЛЬНЫЙ ВЕСТНИК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DF46DA-784E-91F1-6BA8-6D37E443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41" y="151206"/>
            <a:ext cx="922577" cy="899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91865F71-2B25-DAB4-DFC8-3BA8E5D2FC68}"/>
              </a:ext>
            </a:extLst>
          </p:cNvPr>
          <p:cNvSpPr txBox="1">
            <a:spLocks/>
          </p:cNvSpPr>
          <p:nvPr/>
        </p:nvSpPr>
        <p:spPr>
          <a:xfrm>
            <a:off x="1643270" y="1745249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83397A7-6D68-1319-8535-30C2D99D680C}"/>
              </a:ext>
            </a:extLst>
          </p:cNvPr>
          <p:cNvSpPr txBox="1">
            <a:spLocks/>
          </p:cNvSpPr>
          <p:nvPr/>
        </p:nvSpPr>
        <p:spPr>
          <a:xfrm>
            <a:off x="1643270" y="1618630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D2E4245-52C1-BB21-C072-BF073D94790C}"/>
              </a:ext>
            </a:extLst>
          </p:cNvPr>
          <p:cNvSpPr txBox="1">
            <a:spLocks/>
          </p:cNvSpPr>
          <p:nvPr/>
        </p:nvSpPr>
        <p:spPr>
          <a:xfrm>
            <a:off x="1937310" y="1139179"/>
            <a:ext cx="5181600" cy="46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Октябрь 2024 г. №3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8117C-4F0F-27C7-571C-03415BC98757}"/>
              </a:ext>
            </a:extLst>
          </p:cNvPr>
          <p:cNvSpPr txBox="1"/>
          <p:nvPr/>
        </p:nvSpPr>
        <p:spPr>
          <a:xfrm>
            <a:off x="1" y="1453682"/>
            <a:ext cx="121919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Информационный орган МБОУ СОШ №38 (многопрофильная) им. В.М.Дегоева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A237D5-2786-1980-F66C-3D935B0E78FE}"/>
              </a:ext>
            </a:extLst>
          </p:cNvPr>
          <p:cNvSpPr txBox="1"/>
          <p:nvPr/>
        </p:nvSpPr>
        <p:spPr>
          <a:xfrm>
            <a:off x="578741" y="1905360"/>
            <a:ext cx="2431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</a:rPr>
              <a:t>Проба пера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1D122-C45D-D8CB-2921-0D775426785F}"/>
              </a:ext>
            </a:extLst>
          </p:cNvPr>
          <p:cNvSpPr txBox="1"/>
          <p:nvPr/>
        </p:nvSpPr>
        <p:spPr>
          <a:xfrm>
            <a:off x="578741" y="2305470"/>
            <a:ext cx="4214323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/>
              <a:t>Звонок звенит, урок спешит, </a:t>
            </a:r>
          </a:p>
          <a:p>
            <a:pPr>
              <a:lnSpc>
                <a:spcPct val="150000"/>
              </a:lnSpc>
            </a:pPr>
            <a:r>
              <a:rPr lang="ru-RU" i="1" dirty="0"/>
              <a:t>За партой жизнь чуть-чуть кипит.</a:t>
            </a:r>
          </a:p>
          <a:p>
            <a:pPr>
              <a:lnSpc>
                <a:spcPct val="150000"/>
              </a:lnSpc>
            </a:pPr>
            <a:r>
              <a:rPr lang="ru-RU" i="1" dirty="0"/>
              <a:t>Друзья, тетрадки, знаний свет,</a:t>
            </a:r>
          </a:p>
          <a:p>
            <a:pPr>
              <a:lnSpc>
                <a:spcPct val="150000"/>
              </a:lnSpc>
            </a:pPr>
            <a:r>
              <a:rPr lang="ru-RU" i="1" dirty="0"/>
              <a:t>Школьных годов незабытый след.</a:t>
            </a:r>
          </a:p>
          <a:p>
            <a:pPr algn="ctr">
              <a:lnSpc>
                <a:spcPct val="150000"/>
              </a:lnSpc>
            </a:pPr>
            <a:r>
              <a:rPr lang="ru-RU" b="1" dirty="0"/>
              <a:t>                Засеев Константин, 3 «В»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FC7130-29C4-FF9C-898F-17D40723A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41" y="3883090"/>
            <a:ext cx="3347656" cy="33476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C80308-4F34-D4AF-CFD7-3E44BE8A876B}"/>
              </a:ext>
            </a:extLst>
          </p:cNvPr>
          <p:cNvSpPr txBox="1"/>
          <p:nvPr/>
        </p:nvSpPr>
        <p:spPr>
          <a:xfrm>
            <a:off x="5586883" y="1905360"/>
            <a:ext cx="2662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</a:rPr>
              <a:t>Шутка-минутка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317D42-0297-3FE5-6A54-D7D6A9F2C33E}"/>
              </a:ext>
            </a:extLst>
          </p:cNvPr>
          <p:cNvSpPr txBox="1"/>
          <p:nvPr/>
        </p:nvSpPr>
        <p:spPr>
          <a:xfrm>
            <a:off x="5420738" y="2387816"/>
            <a:ext cx="3396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Что общего у учителя и робота? Оба повторяют одно и то же много раз!</a:t>
            </a:r>
          </a:p>
          <a:p>
            <a:endParaRPr lang="ru-RU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i="1" dirty="0"/>
              <a:t>Почему учитель математики всегда грустный? Потому что у него слишком много задач!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90FCEE-F9FB-6520-B1B9-48E9C0562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816006"/>
            <a:ext cx="1786214" cy="18056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BE8E55-5F81-4E87-5A9F-5BEA003ECC8E}"/>
              </a:ext>
            </a:extLst>
          </p:cNvPr>
          <p:cNvSpPr txBox="1"/>
          <p:nvPr/>
        </p:nvSpPr>
        <p:spPr>
          <a:xfrm>
            <a:off x="9102403" y="1905360"/>
            <a:ext cx="2059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>
                <a:solidFill>
                  <a:srgbClr val="C00000"/>
                </a:solidFill>
              </a:rPr>
              <a:t>Загадки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D7408-6108-C63E-CFA7-5145BAF56AC8}"/>
              </a:ext>
            </a:extLst>
          </p:cNvPr>
          <p:cNvSpPr txBox="1"/>
          <p:nvPr/>
        </p:nvSpPr>
        <p:spPr>
          <a:xfrm>
            <a:off x="9102403" y="2579500"/>
            <a:ext cx="28879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Дом, где учат и играют, </a:t>
            </a:r>
          </a:p>
          <a:p>
            <a:r>
              <a:rPr lang="ru-RU" i="1" dirty="0"/>
              <a:t>Знания в нём добывают.</a:t>
            </a:r>
          </a:p>
          <a:p>
            <a:pPr algn="r"/>
            <a:r>
              <a:rPr lang="ru-RU" i="1" dirty="0"/>
              <a:t>(Школа)</a:t>
            </a:r>
          </a:p>
          <a:p>
            <a:pPr algn="r"/>
            <a:endParaRPr lang="ru-RU" i="1" dirty="0"/>
          </a:p>
          <a:p>
            <a:r>
              <a:rPr lang="ru-RU" i="1" dirty="0"/>
              <a:t>Сговорились две ноги</a:t>
            </a:r>
          </a:p>
          <a:p>
            <a:r>
              <a:rPr lang="ru-RU" i="1" dirty="0"/>
              <a:t>Делать дуги и круги.</a:t>
            </a:r>
          </a:p>
          <a:p>
            <a:pPr algn="r"/>
            <a:r>
              <a:rPr lang="ru-RU" i="1" dirty="0"/>
              <a:t>(Циркуль)</a:t>
            </a:r>
          </a:p>
          <a:p>
            <a:pPr algn="r"/>
            <a:endParaRPr lang="ru-RU" i="1" dirty="0"/>
          </a:p>
          <a:p>
            <a:r>
              <a:rPr lang="ru-RU" i="1" dirty="0"/>
              <a:t>В школьной сумке я лежу,</a:t>
            </a:r>
          </a:p>
          <a:p>
            <a:r>
              <a:rPr lang="ru-RU" i="1" dirty="0"/>
              <a:t>Как ты учишься скажу.</a:t>
            </a:r>
          </a:p>
          <a:p>
            <a:pPr algn="r"/>
            <a:r>
              <a:rPr lang="ru-RU" i="1" dirty="0"/>
              <a:t>(Дневник)</a:t>
            </a:r>
          </a:p>
        </p:txBody>
      </p:sp>
    </p:spTree>
    <p:extLst>
      <p:ext uri="{BB962C8B-B14F-4D97-AF65-F5344CB8AC3E}">
        <p14:creationId xmlns:p14="http://schemas.microsoft.com/office/powerpoint/2010/main" val="3717983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525</Words>
  <Application>Microsoft Macintosh PowerPoint</Application>
  <PresentationFormat>Широкоэкранный</PresentationFormat>
  <Paragraphs>52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-apple-system</vt:lpstr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ШКОЛЬНЫЙ ВЕСТНИК</vt:lpstr>
      <vt:lpstr>ШКОЛЬНЫЙ ВЕСТНИК</vt:lpstr>
      <vt:lpstr>ШКОЛЬНЫЙ ВЕСТНИК</vt:lpstr>
      <vt:lpstr>ШКОЛЬНЫЙ ВЕСТНИК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ВЕСТНИК</dc:title>
  <dc:creator>Залина</dc:creator>
  <cp:lastModifiedBy>Залина Хетагурова</cp:lastModifiedBy>
  <cp:revision>11</cp:revision>
  <dcterms:created xsi:type="dcterms:W3CDTF">2024-03-20T17:54:21Z</dcterms:created>
  <dcterms:modified xsi:type="dcterms:W3CDTF">2024-12-24T09:44:22Z</dcterms:modified>
</cp:coreProperties>
</file>